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8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3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2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7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6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7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5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5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3EAA-67E4-42B1-9E2B-52E985372A0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27F5-2B76-4873-82BE-748C10A7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0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211263"/>
            <a:ext cx="10327761" cy="659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67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4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Keenan, Kathleen R</dc:creator>
  <cp:lastModifiedBy>Keenan, Kathleen R</cp:lastModifiedBy>
  <cp:revision>2</cp:revision>
  <dcterms:created xsi:type="dcterms:W3CDTF">2015-02-11T12:30:56Z</dcterms:created>
  <dcterms:modified xsi:type="dcterms:W3CDTF">2015-02-11T14:13:40Z</dcterms:modified>
</cp:coreProperties>
</file>