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A7B74F-3B5E-4AEA-99CF-AC21A8253D2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83FCDB-BC55-422E-8C44-69E469C3A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a drastic change </a:t>
            </a:r>
            <a:r>
              <a:rPr lang="en-US" dirty="0"/>
              <a:t>in ways of thinking and </a:t>
            </a:r>
            <a:r>
              <a:rPr lang="en-US" dirty="0" smtClean="0"/>
              <a:t>behaving, often involves citizens overthrowing a </a:t>
            </a:r>
            <a:r>
              <a:rPr lang="en-US" dirty="0" smtClean="0"/>
              <a:t>government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freedom from control or influence by </a:t>
            </a:r>
            <a:r>
              <a:rPr lang="en-US" dirty="0" smtClean="0"/>
              <a:t>others</a:t>
            </a: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Skirmish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a small fight, usually during wartime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</a:t>
            </a:r>
            <a:r>
              <a:rPr lang="en-US" dirty="0" smtClean="0"/>
              <a:t>a single encounter </a:t>
            </a:r>
            <a:r>
              <a:rPr lang="en-US" dirty="0" smtClean="0"/>
              <a:t>between opposing </a:t>
            </a:r>
            <a:r>
              <a:rPr lang="en-US" dirty="0" smtClean="0"/>
              <a:t>militaries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Garrison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a fortified military post where troops are </a:t>
            </a:r>
            <a:r>
              <a:rPr lang="en-US" dirty="0" smtClean="0"/>
              <a:t>stationed</a:t>
            </a:r>
            <a:endParaRPr lang="en-US" dirty="0" smtClean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Unit 6 Vocabulary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Grievance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a complaint about something that is </a:t>
            </a:r>
            <a:r>
              <a:rPr lang="en-US" dirty="0" smtClean="0"/>
              <a:t>wrong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Siege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a military blockade of a city or </a:t>
            </a:r>
            <a:r>
              <a:rPr lang="en-US" dirty="0" smtClean="0"/>
              <a:t>fort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Bombard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to attack, usually with cannons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Surrender at Discretion </a:t>
            </a:r>
            <a:r>
              <a:rPr lang="en-US" dirty="0" smtClean="0"/>
              <a:t>– </a:t>
            </a:r>
            <a:r>
              <a:rPr lang="en-US" dirty="0" smtClean="0"/>
              <a:t>to </a:t>
            </a:r>
            <a:r>
              <a:rPr lang="en-US" dirty="0" smtClean="0"/>
              <a:t>unconditionally give up, meaning those who win make no guarantees to those who lose</a:t>
            </a: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a written agreement, often ends a war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Unit 6 Vocabulary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117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Unit 6 Vocabulary</vt:lpstr>
      <vt:lpstr>Unit 6 Vocabulary</vt:lpstr>
    </vt:vector>
  </TitlesOfParts>
  <Company>HD5100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Vocab</dc:title>
  <dc:creator>HISD</dc:creator>
  <cp:lastModifiedBy>HISD</cp:lastModifiedBy>
  <cp:revision>11</cp:revision>
  <dcterms:created xsi:type="dcterms:W3CDTF">2014-01-21T15:40:03Z</dcterms:created>
  <dcterms:modified xsi:type="dcterms:W3CDTF">2014-01-22T16:36:53Z</dcterms:modified>
</cp:coreProperties>
</file>