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3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26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41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2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81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3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5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8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2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4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8562-91F9-44E7-9DA9-27B93D404F31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81B002-3067-420C-A856-BF5FFC37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Anglo Invasion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81786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11200" b="1" dirty="0"/>
              <a:t>Anglo</a:t>
            </a:r>
            <a:r>
              <a:rPr lang="en-US" sz="11200" dirty="0"/>
              <a:t> = someone of English decent; lived in the U.S. at the </a:t>
            </a:r>
            <a:r>
              <a:rPr lang="en-US" sz="11200" dirty="0" smtClean="0"/>
              <a:t>time </a:t>
            </a:r>
            <a:endParaRPr lang="en-US" sz="11200" dirty="0"/>
          </a:p>
          <a:p>
            <a:pPr>
              <a:lnSpc>
                <a:spcPct val="120000"/>
              </a:lnSpc>
              <a:defRPr/>
            </a:pPr>
            <a:r>
              <a:rPr lang="en-US" sz="11200" b="1" dirty="0" err="1"/>
              <a:t>Empresario</a:t>
            </a:r>
            <a:r>
              <a:rPr lang="en-US" sz="11200" b="1" dirty="0"/>
              <a:t> </a:t>
            </a:r>
            <a:r>
              <a:rPr lang="en-US" sz="11200" dirty="0"/>
              <a:t>= land agent whose job was to bring new settlers to an </a:t>
            </a:r>
            <a:r>
              <a:rPr lang="en-US" sz="11200" dirty="0" smtClean="0"/>
              <a:t>area</a:t>
            </a:r>
            <a:endParaRPr lang="en-US" sz="11200" dirty="0"/>
          </a:p>
          <a:p>
            <a:pPr>
              <a:lnSpc>
                <a:spcPct val="120000"/>
              </a:lnSpc>
              <a:defRPr/>
            </a:pPr>
            <a:r>
              <a:rPr lang="en-US" sz="11200" b="1" dirty="0" err="1"/>
              <a:t>Tejano</a:t>
            </a:r>
            <a:r>
              <a:rPr lang="en-US" sz="11200" dirty="0"/>
              <a:t> = a person of Mexican heritage who considers Texas their </a:t>
            </a:r>
            <a:r>
              <a:rPr lang="en-US" sz="11200" dirty="0" smtClean="0"/>
              <a:t>home</a:t>
            </a:r>
            <a:endParaRPr lang="en-US" sz="11200" b="1" dirty="0"/>
          </a:p>
          <a:p>
            <a:pPr>
              <a:lnSpc>
                <a:spcPct val="120000"/>
              </a:lnSpc>
              <a:defRPr/>
            </a:pPr>
            <a:r>
              <a:rPr lang="en-US" sz="11200" b="1" dirty="0"/>
              <a:t>Pioneer</a:t>
            </a:r>
            <a:r>
              <a:rPr lang="en-US" sz="11200" dirty="0"/>
              <a:t> = a person who is among the first to settle an </a:t>
            </a:r>
            <a:r>
              <a:rPr lang="en-US" sz="11200" dirty="0" smtClean="0"/>
              <a:t>area</a:t>
            </a:r>
            <a:endParaRPr lang="en-US" sz="11200" dirty="0"/>
          </a:p>
          <a:p>
            <a:pPr>
              <a:lnSpc>
                <a:spcPct val="120000"/>
              </a:lnSpc>
              <a:defRPr/>
            </a:pPr>
            <a:r>
              <a:rPr lang="en-US" sz="11200" b="1" dirty="0"/>
              <a:t>Frontier</a:t>
            </a:r>
            <a:r>
              <a:rPr lang="en-US" sz="11200" dirty="0"/>
              <a:t> = a region just beyond or at the edge of a settled </a:t>
            </a:r>
            <a:r>
              <a:rPr lang="en-US" sz="11200" dirty="0" smtClean="0"/>
              <a:t>area </a:t>
            </a:r>
            <a:endParaRPr lang="en-US" sz="1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09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Unit 4: Anglo Invasion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Anglo Invasion </dc:title>
  <dc:creator>Keenan, Kathleen R</dc:creator>
  <cp:lastModifiedBy>Brame, Victoria L</cp:lastModifiedBy>
  <cp:revision>3</cp:revision>
  <dcterms:created xsi:type="dcterms:W3CDTF">2014-11-07T15:00:52Z</dcterms:created>
  <dcterms:modified xsi:type="dcterms:W3CDTF">2014-11-07T15:15:10Z</dcterms:modified>
</cp:coreProperties>
</file>