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0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8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5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9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C0A5-DC57-4B69-BD92-AC87F392AD09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D2A4-1806-4179-AE48-8A90FABA4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2626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1420" y="1182231"/>
            <a:ext cx="337426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Warm-Up:</a:t>
            </a:r>
          </a:p>
          <a:p>
            <a:endParaRPr lang="en-US" sz="2200" dirty="0"/>
          </a:p>
          <a:p>
            <a:pPr marL="342900" indent="-342900">
              <a:buAutoNum type="arabicPeriod"/>
            </a:pPr>
            <a:r>
              <a:rPr lang="en-US" sz="2200" dirty="0" smtClean="0"/>
              <a:t>How would you best describe the idea behind Westward Expansion?</a:t>
            </a:r>
          </a:p>
          <a:p>
            <a:pPr marL="342900" indent="-342900">
              <a:buAutoNum type="arabicPeriod"/>
            </a:pPr>
            <a:endParaRPr lang="en-US" sz="2200" dirty="0"/>
          </a:p>
          <a:p>
            <a:pPr marL="342900" indent="-342900">
              <a:buAutoNum type="arabicPeriod"/>
            </a:pPr>
            <a:endParaRPr lang="en-US" sz="2200" dirty="0" smtClean="0"/>
          </a:p>
          <a:p>
            <a:pPr marL="342900" indent="-342900">
              <a:buAutoNum type="arabicPeriod"/>
            </a:pPr>
            <a:r>
              <a:rPr lang="en-US" sz="2200" dirty="0" smtClean="0"/>
              <a:t>Based on the map, what can you infer about the causes of the Mexican-American War and the results of the Mexican American War?</a:t>
            </a:r>
          </a:p>
        </p:txBody>
      </p:sp>
    </p:spTree>
    <p:extLst>
      <p:ext uri="{BB962C8B-B14F-4D97-AF65-F5344CB8AC3E}">
        <p14:creationId xmlns:p14="http://schemas.microsoft.com/office/powerpoint/2010/main" val="145437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Treaty of Guadalupe Hidalgo, 1848</a:t>
            </a:r>
            <a:endParaRPr lang="en-US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556040"/>
            <a:ext cx="105156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8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68350" algn="l"/>
              </a:tabLst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United States obtains the Mexican Cession from Mexico.</a:t>
            </a:r>
            <a:endParaRPr lang="en-US" sz="32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</a:pPr>
            <a:r>
              <a:rPr lang="en-US" sz="2800" dirty="0" smtClean="0">
                <a:latin typeface="+mn-lt"/>
                <a:cs typeface="Times New Roman" panose="02020603050405020304" pitchFamily="18" charset="0"/>
              </a:rPr>
              <a:t>Areas include </a:t>
            </a:r>
            <a:r>
              <a:rPr lang="en-US" sz="2800" dirty="0">
                <a:latin typeface="+mn-lt"/>
              </a:rPr>
              <a:t>California, Nevada, Utah, New Mexico, and parts of Arizona, Colorado, Kansas, and Wyoming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68350" algn="l"/>
              </a:tabLst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Mexico recognizes the Rio Grande as the southern boundary of the United States.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68350" algn="l"/>
              </a:tabLst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United States pays Mexico $15 million for the land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68350" algn="l"/>
              </a:tabLst>
            </a:pPr>
            <a:r>
              <a:rPr lang="en-US" sz="3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United States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assumes $3.25 million in debts owed to American citizens by the Mexican government.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99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omaslegion.net/sitebuildercontent/sitebuilderpictures/treatyofguadalupehidalgo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114" y="423505"/>
            <a:ext cx="6399772" cy="620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92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119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Treaty of Guadalupe Hidalgo, 1848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Brame, Victoria L</dc:creator>
  <cp:lastModifiedBy>Brame, Victoria L</cp:lastModifiedBy>
  <cp:revision>4</cp:revision>
  <dcterms:created xsi:type="dcterms:W3CDTF">2015-01-23T14:18:04Z</dcterms:created>
  <dcterms:modified xsi:type="dcterms:W3CDTF">2015-01-23T15:04:28Z</dcterms:modified>
</cp:coreProperties>
</file>