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66" r:id="rId2"/>
    <p:sldId id="256" r:id="rId3"/>
    <p:sldId id="257" r:id="rId4"/>
    <p:sldId id="268" r:id="rId5"/>
    <p:sldId id="267" r:id="rId6"/>
    <p:sldId id="259" r:id="rId7"/>
    <p:sldId id="269" r:id="rId8"/>
    <p:sldId id="261" r:id="rId9"/>
    <p:sldId id="262" r:id="rId10"/>
    <p:sldId id="263" r:id="rId11"/>
    <p:sldId id="264" r:id="rId12"/>
    <p:sldId id="270" r:id="rId13"/>
    <p:sldId id="260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8828A-5BEF-4EFD-9294-6B8DA933EFCC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05CDF-1AB2-4277-80EC-D077F2A08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05CDF-1AB2-4277-80EC-D077F2A085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2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34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8D59B6-0346-4DBA-A4E7-DFAECD847A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31BE0-1368-4A3A-BB0C-A65413754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C61AB-8FCD-4E56-AF3B-519A7B1C1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C17EB0-67AE-42EC-A096-81CA9C52E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CF1C-7C5A-4A48-9178-D9E3A6B5B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B0E5E-99ED-477D-9476-6B12381CC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364D2-A58B-43F4-846A-3B11D7C8E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2D25D-F25F-4B74-9CAB-AE76BB9E24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1B049-AD56-4C1C-BF8D-CF6F98A8D5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212E2-E3AC-4958-B6F2-BA59033F5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5AC43-E711-4659-9832-F9A3FD5160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DFDC-3BFD-4BAF-8B5E-11A4A767F8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3D496F25-D11C-430B-ABD6-0792FF97425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Warm-up: answer on the PP Guide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first battle of the Revolution?  Describe what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the Texans perform in the battles that took place in 1835?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grievances the Texans had with the Mexican government? (at least 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purpose of the Declaration of independence?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Juan Seguin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4572000"/>
          </a:xfrm>
        </p:spPr>
        <p:txBody>
          <a:bodyPr/>
          <a:lstStyle/>
          <a:p>
            <a:r>
              <a:rPr lang="en-US" sz="2800" dirty="0"/>
              <a:t>Leader of </a:t>
            </a:r>
            <a:r>
              <a:rPr lang="en-US" sz="2800" dirty="0" err="1"/>
              <a:t>Tejano</a:t>
            </a:r>
            <a:r>
              <a:rPr lang="en-US" sz="2800" dirty="0"/>
              <a:t> forces, which were Mexicans who joined Texas</a:t>
            </a:r>
          </a:p>
          <a:p>
            <a:r>
              <a:rPr lang="en-US" sz="2800" dirty="0"/>
              <a:t>Many Mexican soldiers did not like the dictator Santa Anna and wanted to fight </a:t>
            </a:r>
            <a:r>
              <a:rPr lang="en-US" sz="2800" dirty="0" smtClean="0"/>
              <a:t>him</a:t>
            </a:r>
          </a:p>
          <a:p>
            <a:r>
              <a:rPr lang="en-US" sz="2800" dirty="0" smtClean="0"/>
              <a:t>Was not killed in the Alamo</a:t>
            </a:r>
            <a:endParaRPr lang="en-US" sz="2800" dirty="0"/>
          </a:p>
        </p:txBody>
      </p:sp>
      <p:pic>
        <p:nvPicPr>
          <p:cNvPr id="9222" name="Picture 6" descr="segui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6525" y="1905000"/>
            <a:ext cx="2901950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 Crockett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Congressman from Tennessee, brought many volunteers to help Texas</a:t>
            </a:r>
          </a:p>
          <a:p>
            <a:r>
              <a:rPr lang="en-US" dirty="0"/>
              <a:t>“King of the Wild Frontier”</a:t>
            </a:r>
          </a:p>
          <a:p>
            <a:r>
              <a:rPr lang="en-US" dirty="0"/>
              <a:t>Crockett and his men were</a:t>
            </a:r>
          </a:p>
          <a:p>
            <a:pPr>
              <a:buFontTx/>
              <a:buNone/>
            </a:pPr>
            <a:r>
              <a:rPr lang="en-US" dirty="0" smtClean="0"/>
              <a:t>   offered </a:t>
            </a:r>
            <a:r>
              <a:rPr lang="en-US" dirty="0"/>
              <a:t>land in Texas</a:t>
            </a:r>
          </a:p>
          <a:p>
            <a:endParaRPr 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352800"/>
            <a:ext cx="27241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3) Even though they lost, why do we remember the Alamo?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important?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The </a:t>
            </a:r>
            <a:r>
              <a:rPr lang="en-US" b="1" dirty="0" smtClean="0"/>
              <a:t>189 </a:t>
            </a:r>
            <a:r>
              <a:rPr lang="en-US" b="1" dirty="0"/>
              <a:t>knew they would die, but they stayed strong anyway for 13 days refusing to </a:t>
            </a:r>
            <a:r>
              <a:rPr lang="en-US" b="1" dirty="0" smtClean="0"/>
              <a:t>surrender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I</a:t>
            </a:r>
            <a:r>
              <a:rPr lang="en-US" sz="2400" b="1" dirty="0" smtClean="0"/>
              <a:t>nspired others</a:t>
            </a: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b="1" dirty="0"/>
              <a:t>They took out hundreds more Mexican </a:t>
            </a:r>
            <a:r>
              <a:rPr lang="en-US" b="1" dirty="0" smtClean="0"/>
              <a:t>soldiers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H</a:t>
            </a:r>
            <a:r>
              <a:rPr lang="en-US" sz="2400" b="1" dirty="0" smtClean="0"/>
              <a:t>elped </a:t>
            </a:r>
            <a:r>
              <a:rPr lang="en-US" sz="2400" b="1" dirty="0" smtClean="0"/>
              <a:t>the </a:t>
            </a:r>
            <a:r>
              <a:rPr lang="en-US" sz="2400" b="1" dirty="0" smtClean="0"/>
              <a:t>numbers</a:t>
            </a: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b="1" dirty="0"/>
              <a:t>It held off the Mexican army for 13 days so Sam Houston could gather supplies and </a:t>
            </a:r>
            <a:r>
              <a:rPr lang="en-US" b="1" dirty="0" smtClean="0"/>
              <a:t>soldier</a:t>
            </a:r>
            <a:r>
              <a:rPr lang="en-US" b="1" dirty="0" smtClean="0"/>
              <a:t>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Bought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Reading: “The Fall of the Alamo”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en-US" sz="2800" dirty="0"/>
              <a:t>Why was Travis concerned about the Texans’ odds at the Alamo?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en-US" sz="2800" dirty="0"/>
              <a:t>What is Travis asking for in his letters?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en-US" sz="2800" dirty="0"/>
              <a:t>What was happening at Washington-on-the-Brazos?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en-US" sz="2800" dirty="0"/>
              <a:t>What did Santa Anna order once his men made it inside the walls of the Alamo?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en-US" sz="2800" dirty="0"/>
              <a:t>Why would the defenders of the Alamo stay when they were so outnumbered?  Would you have stayed?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>
                <a:solidFill>
                  <a:schemeClr val="bg1"/>
                </a:solidFill>
                <a:latin typeface="Baby Kruffy" pitchFamily="2" charset="0"/>
              </a:rPr>
              <a:t>The Alamo</a:t>
            </a:r>
            <a:r>
              <a:rPr lang="en-US" sz="7200" dirty="0">
                <a:solidFill>
                  <a:schemeClr val="bg1"/>
                </a:solidFill>
                <a:latin typeface="Baby Kruffy" pitchFamily="2" charset="0"/>
              </a:rPr>
              <a:t/>
            </a:r>
            <a:br>
              <a:rPr lang="en-US" sz="7200" dirty="0">
                <a:solidFill>
                  <a:schemeClr val="bg1"/>
                </a:solidFill>
                <a:latin typeface="Baby Kruffy" pitchFamily="2" charset="0"/>
              </a:rPr>
            </a:br>
            <a:endParaRPr lang="en-US" sz="7200" dirty="0">
              <a:solidFill>
                <a:schemeClr val="bg1"/>
              </a:solidFill>
              <a:latin typeface="Baby Kruffy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</a:t>
            </a:r>
            <a:r>
              <a:rPr lang="en-US" dirty="0"/>
              <a:t>Alamo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Alamo was a </a:t>
            </a:r>
            <a:r>
              <a:rPr lang="en-US" b="1" i="1" dirty="0"/>
              <a:t>mission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/>
              <a:t>In the 1700’s it was used to teach Native Americans the Catholic religion</a:t>
            </a:r>
          </a:p>
          <a:p>
            <a:r>
              <a:rPr lang="en-US" b="1" dirty="0"/>
              <a:t>In 1836, it became a huge battleground between </a:t>
            </a:r>
            <a:r>
              <a:rPr lang="en-US" b="1" dirty="0" smtClean="0"/>
              <a:t>Texans (Anglo and </a:t>
            </a:r>
            <a:r>
              <a:rPr lang="en-US" b="1" dirty="0" err="1" smtClean="0"/>
              <a:t>Tejano</a:t>
            </a:r>
            <a:r>
              <a:rPr lang="en-US" b="1" dirty="0" smtClean="0"/>
              <a:t>) </a:t>
            </a:r>
            <a:r>
              <a:rPr lang="en-US" b="1" dirty="0"/>
              <a:t>and Mexicans</a:t>
            </a:r>
          </a:p>
        </p:txBody>
      </p:sp>
      <p:pic>
        <p:nvPicPr>
          <p:cNvPr id="3076" name="Picture 4" descr="MCj011612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3729" y="289825"/>
            <a:ext cx="1330325" cy="212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1) What is a siege?  Why would an army use this strategy?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Siege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Texans gained control of San Antonio in the Battle of San Antonio </a:t>
            </a:r>
          </a:p>
          <a:p>
            <a:r>
              <a:rPr lang="en-US" dirty="0" smtClean="0"/>
              <a:t>Never thought Santa Anna would bring troops into Texas during the winter</a:t>
            </a:r>
          </a:p>
          <a:p>
            <a:r>
              <a:rPr lang="en-US" dirty="0" smtClean="0"/>
              <a:t>Santa Anna began assembling troops after the Battle of Gonzales  </a:t>
            </a:r>
          </a:p>
          <a:p>
            <a:r>
              <a:rPr lang="en-US" dirty="0" smtClean="0"/>
              <a:t>Left Texans surprised and unprepared</a:t>
            </a:r>
          </a:p>
          <a:p>
            <a:r>
              <a:rPr lang="en-US" dirty="0" smtClean="0"/>
              <a:t>Leader of the Alamo was away on family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 smtClean="0"/>
              <a:t>Siege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114800"/>
          </a:xfrm>
        </p:spPr>
        <p:txBody>
          <a:bodyPr/>
          <a:lstStyle/>
          <a:p>
            <a:r>
              <a:rPr lang="en-US" sz="2800" dirty="0"/>
              <a:t>On March 2, Texas Declared Independence</a:t>
            </a:r>
          </a:p>
          <a:p>
            <a:r>
              <a:rPr lang="en-US" sz="2800" dirty="0"/>
              <a:t>From Feb. 23- Mar. 6: Santa Anna led a 13 day siege (attack) of the Alamo</a:t>
            </a:r>
          </a:p>
          <a:p>
            <a:r>
              <a:rPr lang="en-US" sz="2800" dirty="0"/>
              <a:t>Anywhere from </a:t>
            </a:r>
            <a:r>
              <a:rPr lang="en-US" sz="2800" dirty="0" smtClean="0"/>
              <a:t>1,000 to 2,000 </a:t>
            </a:r>
            <a:r>
              <a:rPr lang="en-US" sz="2800" dirty="0"/>
              <a:t>(no one knows for sure) Mexicans took on </a:t>
            </a:r>
            <a:r>
              <a:rPr lang="en-US" sz="2800" dirty="0" smtClean="0"/>
              <a:t>189 </a:t>
            </a:r>
            <a:r>
              <a:rPr lang="en-US" sz="2800" dirty="0"/>
              <a:t>Texans</a:t>
            </a:r>
          </a:p>
          <a:p>
            <a:r>
              <a:rPr lang="en-US" sz="2800" dirty="0"/>
              <a:t>Eventually they broke through, killing </a:t>
            </a:r>
            <a:r>
              <a:rPr lang="en-US" sz="2800" dirty="0" smtClean="0"/>
              <a:t>everyone (except the few women and children)</a:t>
            </a:r>
            <a:endParaRPr lang="en-US" sz="2800" dirty="0"/>
          </a:p>
        </p:txBody>
      </p:sp>
      <p:pic>
        <p:nvPicPr>
          <p:cNvPr id="4" name="Picture 3" descr="http://upload.wikimedia.org/wikipedia/commons/d/dd/1854_Alam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7980"/>
            <a:ext cx="2743200" cy="16470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2) Who is William B. Travis?  What did he do to cause the Revolution?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William B. Travis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leader of the Texas army at the Alamo</a:t>
            </a:r>
          </a:p>
          <a:p>
            <a:r>
              <a:rPr lang="en-US" dirty="0"/>
              <a:t>Was originally ordered by Sam Houston to destroy the Alamo</a:t>
            </a:r>
          </a:p>
          <a:p>
            <a:r>
              <a:rPr lang="en-US" dirty="0"/>
              <a:t>“Victory or Death!”</a:t>
            </a:r>
          </a:p>
          <a:p>
            <a:r>
              <a:rPr lang="en-US" dirty="0"/>
              <a:t>“I will never surrender!”</a:t>
            </a:r>
          </a:p>
          <a:p>
            <a:r>
              <a:rPr lang="en-US" dirty="0"/>
              <a:t>Kept waiting for help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150" y="3505200"/>
            <a:ext cx="22098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Bowie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Leader of the volunteer soldiers</a:t>
            </a:r>
          </a:p>
          <a:p>
            <a:r>
              <a:rPr lang="en-US" dirty="0"/>
              <a:t>Disagreed with Travis</a:t>
            </a:r>
          </a:p>
          <a:p>
            <a:r>
              <a:rPr lang="en-US" dirty="0"/>
              <a:t>Was in very bad health</a:t>
            </a:r>
          </a:p>
          <a:p>
            <a:r>
              <a:rPr lang="en-US" dirty="0"/>
              <a:t>Famous “dueler” in </a:t>
            </a:r>
            <a:r>
              <a:rPr lang="en-US" dirty="0" smtClean="0"/>
              <a:t>Louisiana </a:t>
            </a:r>
            <a:r>
              <a:rPr lang="en-US" dirty="0"/>
              <a:t>and Mississippi, made famous this knife:</a:t>
            </a:r>
          </a:p>
          <a:p>
            <a:endParaRPr lang="en-US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724400"/>
            <a:ext cx="4533900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10385</TotalTime>
  <Words>532</Words>
  <Application>Microsoft Office PowerPoint</Application>
  <PresentationFormat>On-screen Show (4:3)</PresentationFormat>
  <Paragraphs>61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Baby Kruffy</vt:lpstr>
      <vt:lpstr>Calibri</vt:lpstr>
      <vt:lpstr>Tahoma</vt:lpstr>
      <vt:lpstr>Wingdings</vt:lpstr>
      <vt:lpstr>Ocean</vt:lpstr>
      <vt:lpstr>Warm-up: answer on the PP Guide</vt:lpstr>
      <vt:lpstr>The Alamo </vt:lpstr>
      <vt:lpstr>History of the Alamo</vt:lpstr>
      <vt:lpstr>Quick Question #1</vt:lpstr>
      <vt:lpstr>Before the Siege</vt:lpstr>
      <vt:lpstr>The Siege</vt:lpstr>
      <vt:lpstr>Quick Question #2</vt:lpstr>
      <vt:lpstr>William B. Travis</vt:lpstr>
      <vt:lpstr>James Bowie</vt:lpstr>
      <vt:lpstr>Juan Seguin</vt:lpstr>
      <vt:lpstr>David Crockett</vt:lpstr>
      <vt:lpstr>Quick Question #3</vt:lpstr>
      <vt:lpstr>Why is this important?</vt:lpstr>
      <vt:lpstr>Reading: “The Fall of the Alamo”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Alamo</dc:title>
  <dc:creator>Christopher</dc:creator>
  <cp:lastModifiedBy>Brame, Victoria L</cp:lastModifiedBy>
  <cp:revision>763</cp:revision>
  <dcterms:created xsi:type="dcterms:W3CDTF">2007-02-04T03:44:45Z</dcterms:created>
  <dcterms:modified xsi:type="dcterms:W3CDTF">2014-12-11T22:20:36Z</dcterms:modified>
</cp:coreProperties>
</file>