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6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66"/>
    <a:srgbClr val="FF3300"/>
    <a:srgbClr val="FFFF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4" autoAdjust="0"/>
  </p:normalViewPr>
  <p:slideViewPr>
    <p:cSldViewPr>
      <p:cViewPr varScale="1">
        <p:scale>
          <a:sx n="103" d="100"/>
          <a:sy n="103" d="100"/>
        </p:scale>
        <p:origin x="25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1C142-AAE4-4E0F-AD42-46EDEC34DD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3BDE3-CBE9-42F2-A848-0AEC2F3037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ECFBB-C810-4197-943A-AEC830F6D4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3E004-11D8-4EE0-BA7A-7951A339EA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1C958-C4DB-4AA2-B0D4-715677E347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AAE29-8D0C-46C5-B741-88400E1247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2A13E-F78B-4AF6-AED6-991BE95206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E06E0-7AF1-4DE2-B096-79751FF817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73BD2-07CA-4B2A-9995-24413188EB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3ADCD-FAD3-414E-A981-BADEDA3170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8CD98-C4D8-42E5-A6FA-9B9962009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9DD0E81-FDD7-4D51-A703-CF3F145B57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"/>
            <a:ext cx="6400800" cy="2438400"/>
          </a:xfrm>
          <a:solidFill>
            <a:schemeClr val="bg1"/>
          </a:solidFill>
        </p:spPr>
        <p:txBody>
          <a:bodyPr/>
          <a:lstStyle/>
          <a:p>
            <a:r>
              <a:rPr lang="en-US" sz="4800" b="1"/>
              <a:t>Battle of San Jacinto &amp; the Treaty of Velasco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01000" cy="1981200"/>
          </a:xfrm>
          <a:solidFill>
            <a:schemeClr val="bg1">
              <a:alpha val="74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8</a:t>
            </a:r>
            <a:r>
              <a:rPr lang="en-US" dirty="0" smtClean="0">
                <a:solidFill>
                  <a:srgbClr val="002060"/>
                </a:solidFill>
              </a:rPr>
              <a:t>.  </a:t>
            </a:r>
            <a:r>
              <a:rPr lang="en-US" dirty="0">
                <a:solidFill>
                  <a:srgbClr val="002060"/>
                </a:solidFill>
              </a:rPr>
              <a:t>Santa Anna agreed to let Texas become a separate country.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dirty="0">
                <a:latin typeface="Algerian" pitchFamily="82" charset="0"/>
              </a:rPr>
              <a:t>TRUE!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Santa Anna is captured and forced to sign the Treaty of Velasco which made Texas a separate country.  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Unfortunately, he goes back on his word.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543800" cy="1600200"/>
          </a:xfrm>
          <a:solidFill>
            <a:schemeClr val="bg1"/>
          </a:solidFill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Algerian" pitchFamily="82" charset="0"/>
              </a:rPr>
              <a:t>9</a:t>
            </a:r>
            <a:r>
              <a:rPr lang="en-US" sz="4000" b="1" dirty="0" smtClean="0">
                <a:solidFill>
                  <a:schemeClr val="tx1"/>
                </a:solidFill>
                <a:latin typeface="Algerian" pitchFamily="82" charset="0"/>
              </a:rPr>
              <a:t>. </a:t>
            </a:r>
            <a:r>
              <a:rPr lang="en-US" sz="4000" b="1" dirty="0">
                <a:solidFill>
                  <a:schemeClr val="tx1"/>
                </a:solidFill>
                <a:latin typeface="Algerian" pitchFamily="82" charset="0"/>
              </a:rPr>
              <a:t>There were two versions of the Treaty of Velasco.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09800"/>
            <a:ext cx="7772400" cy="4343400"/>
          </a:xfrm>
          <a:solidFill>
            <a:schemeClr val="bg1">
              <a:alpha val="67000"/>
            </a:schemeClr>
          </a:solidFill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FF3300"/>
                </a:solidFill>
              </a:rPr>
              <a:t>TRUE!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/>
              <a:t>Velasco: May 14</a:t>
            </a:r>
            <a:r>
              <a:rPr lang="en-US" sz="2800" b="1" baseline="30000" dirty="0"/>
              <a:t>th</a:t>
            </a:r>
            <a:r>
              <a:rPr lang="en-US" sz="2800" b="1" dirty="0"/>
              <a:t>, 1836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u="sng" dirty="0"/>
              <a:t>Treaty One</a:t>
            </a:r>
            <a:r>
              <a:rPr lang="en-US" sz="2800" b="1" dirty="0"/>
              <a:t> (public): never fight again, all Mexican forces ordered out of Texas, exchange of prisoners, property Mexicans claimed were to be returned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u="sng" dirty="0"/>
              <a:t>Treaty Two</a:t>
            </a:r>
            <a:r>
              <a:rPr lang="en-US" sz="2800" b="1" dirty="0"/>
              <a:t> (secret): recognition of Texas independence, work with Mexican government to set boundary at the Rio Grande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10. </a:t>
            </a:r>
            <a:r>
              <a:rPr lang="en-US" dirty="0" smtClean="0"/>
              <a:t>Texas becomes a part of the United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FALSE!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Texas does not become a state in the Union until 1845.  </a:t>
            </a:r>
          </a:p>
          <a:p>
            <a:pPr algn="ctr">
              <a:buNone/>
            </a:pPr>
            <a:r>
              <a:rPr lang="en-US" dirty="0" smtClean="0"/>
              <a:t>The country known as the Republic of Texas existed for 9 years.</a:t>
            </a:r>
            <a:endParaRPr lang="en-US" dirty="0"/>
          </a:p>
        </p:txBody>
      </p:sp>
      <p:pic>
        <p:nvPicPr>
          <p:cNvPr id="1026" name="Picture 2" descr="New Se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105400"/>
            <a:ext cx="1333500" cy="133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153400" cy="1143000"/>
          </a:xfrm>
        </p:spPr>
        <p:txBody>
          <a:bodyPr/>
          <a:lstStyle/>
          <a:p>
            <a:r>
              <a:rPr lang="en-US"/>
              <a:t>1.The Battle of San Jacinto: the last battle of the Revolution.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/>
              <a:t>TRUE!</a:t>
            </a:r>
          </a:p>
          <a:p>
            <a:pPr algn="ctr">
              <a:buFontTx/>
              <a:buNone/>
            </a:pPr>
            <a:endParaRPr lang="en-US"/>
          </a:p>
          <a:p>
            <a:r>
              <a:rPr lang="en-US"/>
              <a:t>Last battle of the Revolution</a:t>
            </a:r>
          </a:p>
          <a:p>
            <a:r>
              <a:rPr lang="en-US"/>
              <a:t>April 21, 1836</a:t>
            </a:r>
          </a:p>
          <a:p>
            <a:r>
              <a:rPr lang="en-US"/>
              <a:t>First Battle: Battle of Gonzales (</a:t>
            </a:r>
            <a:r>
              <a:rPr lang="en-US" sz="2400"/>
              <a:t>10/2/1835</a:t>
            </a:r>
            <a:r>
              <a:rPr lang="en-US"/>
              <a:t>)</a:t>
            </a:r>
          </a:p>
        </p:txBody>
      </p:sp>
      <p:pic>
        <p:nvPicPr>
          <p:cNvPr id="3077" name="Picture 5" descr="MPj042438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876800"/>
            <a:ext cx="28956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2. The Texans lost the battle of San Jacinto.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648200"/>
          </a:xfrm>
          <a:solidFill>
            <a:schemeClr val="accent1">
              <a:alpha val="44000"/>
            </a:schemeClr>
          </a:solidFill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FF3300"/>
                </a:solidFill>
              </a:rPr>
              <a:t>FALSE!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Texans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the battle &amp; win their independence! 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Texans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because: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Took Mexicans by surprise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Mexicans were tired &amp; unprepared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Inspired by Alamo &amp; Goliad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Santa Anna is overconfident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Texas army finally trained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Textbook Graphics\Graphics\Unit 3\P254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1932" y="0"/>
            <a:ext cx="54406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The battle lasted for only 2</a:t>
            </a:r>
            <a:r>
              <a:rPr lang="en-US" dirty="0" smtClean="0"/>
              <a:t> </a:t>
            </a:r>
            <a:r>
              <a:rPr lang="en-US" dirty="0"/>
              <a:t>days.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/>
              <a:t>False!</a:t>
            </a:r>
          </a:p>
          <a:p>
            <a:pPr algn="ctr">
              <a:buFontTx/>
              <a:buNone/>
            </a:pPr>
            <a:endParaRPr lang="en-US"/>
          </a:p>
          <a:p>
            <a:r>
              <a:rPr lang="en-US"/>
              <a:t>The Siege at the Alamo lasted 13 days, San Jacinto battle lasted only 18 								minutes.</a:t>
            </a:r>
          </a:p>
        </p:txBody>
      </p:sp>
      <p:pic>
        <p:nvPicPr>
          <p:cNvPr id="5125" name="Picture 5" descr="j02341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764088"/>
            <a:ext cx="1800225" cy="1655762"/>
          </a:xfrm>
          <a:prstGeom prst="rect">
            <a:avLst/>
          </a:prstGeom>
          <a:noFill/>
        </p:spPr>
      </p:pic>
      <p:pic>
        <p:nvPicPr>
          <p:cNvPr id="5126" name="Picture 6" descr="MPj036284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91000"/>
            <a:ext cx="36576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  Only 9 Texans died in the Battle of San Jacinto.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657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/>
              <a:t>TRUE!</a:t>
            </a:r>
          </a:p>
          <a:p>
            <a:pPr algn="ctr">
              <a:buFontTx/>
              <a:buNone/>
            </a:pPr>
            <a:endParaRPr lang="en-US" dirty="0"/>
          </a:p>
          <a:p>
            <a:r>
              <a:rPr lang="en-US" dirty="0" smtClean="0"/>
              <a:t>About 700 </a:t>
            </a:r>
            <a:r>
              <a:rPr lang="en-US" dirty="0"/>
              <a:t>Texans v. 1,000 Mexicans</a:t>
            </a:r>
          </a:p>
          <a:p>
            <a:r>
              <a:rPr lang="en-US" dirty="0"/>
              <a:t>9 Texans die, 650 Mexicans die</a:t>
            </a:r>
          </a:p>
        </p:txBody>
      </p:sp>
      <p:pic>
        <p:nvPicPr>
          <p:cNvPr id="6148" name="Picture 4" descr="MCj009274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648200"/>
            <a:ext cx="3529013" cy="187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5</a:t>
            </a:r>
            <a:r>
              <a:rPr lang="en-US" sz="4000" dirty="0" smtClean="0"/>
              <a:t>. </a:t>
            </a:r>
            <a:r>
              <a:rPr lang="en-US" sz="4000" dirty="0"/>
              <a:t>Santa Anna’s addiction to drugs helped the Texans win the battle.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2209800"/>
            <a:ext cx="1905000" cy="1143000"/>
          </a:xfrm>
        </p:spPr>
        <p:txBody>
          <a:bodyPr/>
          <a:lstStyle/>
          <a:p>
            <a:r>
              <a:rPr lang="en-US" b="1"/>
              <a:t>TRUE!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33400" y="3276600"/>
            <a:ext cx="4724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Santa Anna was addicted to drugs and alcohol and abused both during the Texas Revolution.</a:t>
            </a:r>
          </a:p>
        </p:txBody>
      </p:sp>
      <p:pic>
        <p:nvPicPr>
          <p:cNvPr id="13317" name="Picture 5" descr="santanna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810000"/>
            <a:ext cx="2814638" cy="2719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Texans executed Santa Anna when the revolution was over.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4191000"/>
          </a:xfrm>
          <a:solidFill>
            <a:schemeClr val="accent1">
              <a:alpha val="75000"/>
            </a:schemeClr>
          </a:solidFill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002060"/>
                </a:solidFill>
              </a:rPr>
              <a:t>FALSE</a:t>
            </a:r>
            <a:r>
              <a:rPr lang="en-US" sz="2800" b="1" dirty="0" smtClean="0">
                <a:solidFill>
                  <a:srgbClr val="002060"/>
                </a:solidFill>
              </a:rPr>
              <a:t>!</a:t>
            </a:r>
            <a:endParaRPr lang="en-US" sz="28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Texans wanted Houston to kill Santa Anna but he didn’t. 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Instead he made him sign the Treaty of Velasco ending the war and recognizing Texan independence.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he didn’t, Mexicans would have been more upset and may not have recognized the Republic of Texas.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7</a:t>
            </a:r>
            <a:r>
              <a:rPr lang="en-US" dirty="0" smtClean="0">
                <a:solidFill>
                  <a:srgbClr val="FF0000"/>
                </a:solidFill>
              </a:rPr>
              <a:t>.  </a:t>
            </a:r>
            <a:r>
              <a:rPr lang="en-US" dirty="0">
                <a:solidFill>
                  <a:srgbClr val="FF0000"/>
                </a:solidFill>
              </a:rPr>
              <a:t>Sam Houston was shot in the buttocks during the battle.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971800"/>
            <a:ext cx="7848600" cy="3352800"/>
          </a:xfrm>
          <a:solidFill>
            <a:schemeClr val="bg1">
              <a:alpha val="76000"/>
            </a:schemeClr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sz="4800" dirty="0" smtClean="0">
                <a:solidFill>
                  <a:srgbClr val="FF3300"/>
                </a:solidFill>
                <a:latin typeface="Baskerville Old Face" pitchFamily="18" charset="0"/>
              </a:rPr>
              <a:t>FALSE</a:t>
            </a:r>
            <a:r>
              <a:rPr lang="en-US" sz="4800" dirty="0" smtClean="0">
                <a:latin typeface="Baskerville Old Face" pitchFamily="18" charset="0"/>
              </a:rPr>
              <a:t>!</a:t>
            </a:r>
            <a:endParaRPr lang="en-US" sz="3600" dirty="0">
              <a:latin typeface="Baskerville Old Face" pitchFamily="18" charset="0"/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During this engagement, his horse, Saracen, was shot beneath him, and Houston was wounded severely just above the right ankle.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3630</TotalTime>
  <Words>430</Words>
  <Application>Microsoft Office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Algerian</vt:lpstr>
      <vt:lpstr>Arial</vt:lpstr>
      <vt:lpstr>Baskerville Old Face</vt:lpstr>
      <vt:lpstr>Blank Presentation</vt:lpstr>
      <vt:lpstr>PowerPoint Presentation</vt:lpstr>
      <vt:lpstr>1.The Battle of San Jacinto: the last battle of the Revolution.</vt:lpstr>
      <vt:lpstr>2. The Texans lost the battle of San Jacinto.</vt:lpstr>
      <vt:lpstr>PowerPoint Presentation</vt:lpstr>
      <vt:lpstr>3.  The battle lasted for only 2 days.</vt:lpstr>
      <vt:lpstr>4.  Only 9 Texans died in the Battle of San Jacinto.</vt:lpstr>
      <vt:lpstr>5. Santa Anna’s addiction to drugs helped the Texans win the battle.</vt:lpstr>
      <vt:lpstr>6.  The Texans executed Santa Anna when the revolution was over.</vt:lpstr>
      <vt:lpstr>7.  Sam Houston was shot in the buttocks during the battle.</vt:lpstr>
      <vt:lpstr>8.  Santa Anna agreed to let Texas become a separate country.</vt:lpstr>
      <vt:lpstr>9. There were two versions of the Treaty of Velasco.</vt:lpstr>
      <vt:lpstr>10. Texas becomes a part of the United States</vt:lpstr>
    </vt:vector>
  </TitlesOfParts>
  <Company>Erin Milligan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Battle of San Jacinto &amp; the Treaty of Velasco</dc:title>
  <dc:creator>Erin Milligan</dc:creator>
  <cp:lastModifiedBy>Brame, Victoria L</cp:lastModifiedBy>
  <cp:revision>28</cp:revision>
  <dcterms:created xsi:type="dcterms:W3CDTF">2009-02-22T21:17:33Z</dcterms:created>
  <dcterms:modified xsi:type="dcterms:W3CDTF">2015-01-09T20:51:23Z</dcterms:modified>
</cp:coreProperties>
</file>