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4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583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3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2894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25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0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8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27FBD7-CBDE-4126-8188-3F31B240E7D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1CDBF4-2213-4513-92AE-66ABE0297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Texas, 1865-1870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6488"/>
            <a:ext cx="10396882" cy="1151965"/>
          </a:xfrm>
        </p:spPr>
        <p:txBody>
          <a:bodyPr/>
          <a:lstStyle/>
          <a:p>
            <a:r>
              <a:rPr lang="en-US" dirty="0" smtClean="0"/>
              <a:t>War is Over!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96566"/>
            <a:ext cx="10394707" cy="3536820"/>
          </a:xfrm>
        </p:spPr>
        <p:txBody>
          <a:bodyPr anchor="t">
            <a:noAutofit/>
          </a:bodyPr>
          <a:lstStyle/>
          <a:p>
            <a:r>
              <a:rPr lang="en-US" sz="3200" cap="none" dirty="0" smtClean="0"/>
              <a:t>Since the Confederacy lost the war, much of the South was destroyed, and money was hard to come by.</a:t>
            </a:r>
          </a:p>
          <a:p>
            <a:r>
              <a:rPr lang="en-US" sz="3200" cap="none" dirty="0" smtClean="0"/>
              <a:t>African Americans were free, but many were without food or shelter.</a:t>
            </a:r>
          </a:p>
          <a:p>
            <a:r>
              <a:rPr lang="en-US" sz="3200" cap="none" dirty="0" smtClean="0"/>
              <a:t>Tensions and differences between many Northerners and Southerners continued after the war.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698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reconstruction?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54668" y="1837765"/>
            <a:ext cx="5842000" cy="33111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cap="none" dirty="0" smtClean="0"/>
              <a:t>Reconstruction was a period of rebuilding in which the Southern states were gradually brought back into the Union.</a:t>
            </a:r>
            <a:endParaRPr lang="en-US" sz="32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1" y="1837765"/>
            <a:ext cx="3877733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Juneteenth - 1865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7658100" cy="3311189"/>
          </a:xfrm>
        </p:spPr>
        <p:txBody>
          <a:bodyPr anchor="t">
            <a:normAutofit/>
          </a:bodyPr>
          <a:lstStyle/>
          <a:p>
            <a:r>
              <a:rPr lang="en-US" sz="2800" cap="none" dirty="0" smtClean="0"/>
              <a:t>Because of distance and the war, many African Americans did not immediately learn about the Emancipation Proclamation of 1863.</a:t>
            </a:r>
          </a:p>
          <a:p>
            <a:r>
              <a:rPr lang="en-US" sz="2800" cap="none" dirty="0" smtClean="0"/>
              <a:t>The news finally reached Galveston, Texas on June 19</a:t>
            </a:r>
            <a:r>
              <a:rPr lang="en-US" sz="2800" cap="none" baseline="30000" dirty="0" smtClean="0"/>
              <a:t>th</a:t>
            </a:r>
            <a:r>
              <a:rPr lang="en-US" sz="2800" cap="none" dirty="0" smtClean="0"/>
              <a:t>, 1865. Juneteenth became a celebration for the freedom of enslaved Texans.</a:t>
            </a:r>
            <a:endParaRPr lang="en-US" sz="28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3" y="2063396"/>
            <a:ext cx="2540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AT LAST???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3336" y="1171977"/>
            <a:ext cx="10797172" cy="4202609"/>
          </a:xfrm>
        </p:spPr>
        <p:txBody>
          <a:bodyPr/>
          <a:lstStyle/>
          <a:p>
            <a:r>
              <a:rPr lang="en-US" cap="none" dirty="0" smtClean="0"/>
              <a:t>Since most slaves were uneducated and their only skill was farming, they often stayed in the South and worked on plantations.</a:t>
            </a:r>
          </a:p>
          <a:p>
            <a:r>
              <a:rPr lang="en-US" cap="none" dirty="0" smtClean="0"/>
              <a:t>Poor whites and freed slaves would rent a small plot of land from plantation owners and a large percentage of their crops were sold for profit by the landowners.  Poor whites and freed slaves were left with little to sell and feed their own families.</a:t>
            </a:r>
          </a:p>
          <a:p>
            <a:r>
              <a:rPr lang="en-US" cap="none" dirty="0" smtClean="0"/>
              <a:t>This was called </a:t>
            </a:r>
            <a:r>
              <a:rPr lang="en-US" u="sng" cap="none" dirty="0" smtClean="0"/>
              <a:t>sharecropping</a:t>
            </a:r>
            <a:r>
              <a:rPr lang="en-US" cap="none" dirty="0" smtClean="0"/>
              <a:t>, which was not much better than slavery. </a:t>
            </a:r>
            <a:endParaRPr lang="en-US" cap="none" dirty="0"/>
          </a:p>
        </p:txBody>
      </p:sp>
      <p:pic>
        <p:nvPicPr>
          <p:cNvPr id="1026" name="Picture 2" descr="http://www.georgiaencyclopedia.org/sites/default/files/styles/article-top/public/m-10402.jpg?itok=9_m7a_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720" y="3883278"/>
            <a:ext cx="3101347" cy="23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1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Freedman’s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29200" y="2088796"/>
            <a:ext cx="6813307" cy="3311189"/>
          </a:xfrm>
        </p:spPr>
        <p:txBody>
          <a:bodyPr anchor="t">
            <a:normAutofit fontScale="92500"/>
          </a:bodyPr>
          <a:lstStyle/>
          <a:p>
            <a:r>
              <a:rPr lang="en-US" sz="2800" cap="none" dirty="0" smtClean="0"/>
              <a:t>Former slaves were often referred to as </a:t>
            </a:r>
            <a:r>
              <a:rPr lang="en-US" sz="2800" u="sng" cap="none" dirty="0" smtClean="0"/>
              <a:t>freedmen</a:t>
            </a:r>
            <a:r>
              <a:rPr lang="en-US" sz="2800" cap="none" dirty="0" smtClean="0"/>
              <a:t>.</a:t>
            </a:r>
          </a:p>
          <a:p>
            <a:r>
              <a:rPr lang="en-US" sz="2800" cap="none" dirty="0" smtClean="0"/>
              <a:t>The Freedmen’s Bureau was a government agency whose job was to provide relief to the thousands of people,  black and white, who had been left homeless by the Civil War.</a:t>
            </a:r>
            <a:endParaRPr lang="en-US" sz="2800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088796"/>
            <a:ext cx="4998720" cy="340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Plans for reconstruction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Lincoln and Johnson wanted…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 smtClean="0"/>
              <a:t>To restore the Union as quickly as possible</a:t>
            </a:r>
          </a:p>
          <a:p>
            <a:r>
              <a:rPr lang="en-US" sz="2400" cap="none" dirty="0" smtClean="0"/>
              <a:t>To go easy on the South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Congress Wanted…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2400" cap="none" dirty="0" smtClean="0"/>
              <a:t>Stricter standards for admitting the Southern States back into the Union</a:t>
            </a:r>
          </a:p>
          <a:p>
            <a:r>
              <a:rPr lang="en-US" sz="2400" cap="none" dirty="0" smtClean="0"/>
              <a:t>To protect the freedom of African Americans in the South</a:t>
            </a:r>
            <a:endParaRPr lang="en-US" sz="2400" cap="non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37" y="4729142"/>
            <a:ext cx="1530117" cy="1527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" y="4729142"/>
            <a:ext cx="1519239" cy="15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1" y="23542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Southerners oppose reconstruction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241948"/>
            <a:ext cx="10394707" cy="3996158"/>
          </a:xfrm>
        </p:spPr>
        <p:txBody>
          <a:bodyPr anchor="t">
            <a:noAutofit/>
          </a:bodyPr>
          <a:lstStyle/>
          <a:p>
            <a:r>
              <a:rPr lang="en-US" sz="2200" cap="none" dirty="0"/>
              <a:t>Texas elected ex-Confederates to Congress in an attempt to counter the </a:t>
            </a:r>
            <a:r>
              <a:rPr lang="en-US" sz="2200" u="sng" cap="none" dirty="0"/>
              <a:t>Radical Republican</a:t>
            </a:r>
            <a:r>
              <a:rPr lang="en-US" sz="2200" cap="none" dirty="0"/>
              <a:t> control of </a:t>
            </a:r>
            <a:r>
              <a:rPr lang="en-US" sz="2200" cap="none" dirty="0" smtClean="0"/>
              <a:t>Congress.</a:t>
            </a:r>
          </a:p>
          <a:p>
            <a:r>
              <a:rPr lang="en-US" sz="2200" cap="none" dirty="0" smtClean="0"/>
              <a:t>Texan representatives refused to ratify the </a:t>
            </a:r>
            <a:r>
              <a:rPr lang="en-US" sz="2200" u="sng" cap="none" dirty="0" smtClean="0"/>
              <a:t>13</a:t>
            </a:r>
            <a:r>
              <a:rPr lang="en-US" sz="2200" u="sng" cap="none" baseline="30000" dirty="0" smtClean="0"/>
              <a:t>th</a:t>
            </a:r>
            <a:r>
              <a:rPr lang="en-US" sz="2200" u="sng" cap="none" dirty="0" smtClean="0"/>
              <a:t>, 14</a:t>
            </a:r>
            <a:r>
              <a:rPr lang="en-US" sz="2200" u="sng" cap="none" baseline="30000" dirty="0" smtClean="0"/>
              <a:t>th</a:t>
            </a:r>
            <a:r>
              <a:rPr lang="en-US" sz="2200" u="sng" cap="none" dirty="0" smtClean="0"/>
              <a:t>, and 15</a:t>
            </a:r>
            <a:r>
              <a:rPr lang="en-US" sz="2200" u="sng" cap="none" baseline="30000" dirty="0" smtClean="0"/>
              <a:t>th</a:t>
            </a:r>
            <a:r>
              <a:rPr lang="en-US" sz="2200" u="sng" cap="none" dirty="0" smtClean="0"/>
              <a:t> amendments </a:t>
            </a:r>
            <a:r>
              <a:rPr lang="en-US" sz="2200" cap="none" dirty="0" smtClean="0"/>
              <a:t>which granted rights to African Americans.</a:t>
            </a:r>
          </a:p>
          <a:p>
            <a:r>
              <a:rPr lang="en-US" sz="2200" cap="none" dirty="0" smtClean="0"/>
              <a:t>Southern states enforced </a:t>
            </a:r>
            <a:r>
              <a:rPr lang="en-US" sz="2200" u="sng" cap="none" dirty="0" smtClean="0"/>
              <a:t>black codes</a:t>
            </a:r>
            <a:r>
              <a:rPr lang="en-US" sz="2200" cap="none" dirty="0" smtClean="0"/>
              <a:t>, or laws limiting the rights of African Americans.</a:t>
            </a:r>
          </a:p>
          <a:p>
            <a:r>
              <a:rPr lang="en-US" sz="2200" cap="none" dirty="0" smtClean="0"/>
              <a:t>The </a:t>
            </a:r>
            <a:r>
              <a:rPr lang="en-US" sz="2200" u="sng" cap="none" dirty="0" smtClean="0"/>
              <a:t>Ku Klux Klan </a:t>
            </a:r>
            <a:r>
              <a:rPr lang="en-US" sz="2200" cap="none" dirty="0" smtClean="0"/>
              <a:t>(KKK) used violence and threats to prevent African Americans from voting.</a:t>
            </a:r>
          </a:p>
          <a:p>
            <a:r>
              <a:rPr lang="en-US" sz="2200" cap="none" dirty="0" smtClean="0"/>
              <a:t>As a response to Southern opposition, Congress declared military rule in the South until states met certain requirements of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8064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738582" cy="33111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cap="none" dirty="0" smtClean="0"/>
              <a:t>On March 30, 1870, President Ulysses S. Grant signed a proclamation that Reconstruction in Texas was over. By the end of the year, all of the Southern states had rejoined the Union on the Radical Republicans’ terms.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32" y="2063396"/>
            <a:ext cx="3440530" cy="25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298</TotalTime>
  <Words>450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Reconstruction</vt:lpstr>
      <vt:lpstr>War is Over! But…</vt:lpstr>
      <vt:lpstr>What WAs reconstruction?</vt:lpstr>
      <vt:lpstr>Juneteenth - 1865</vt:lpstr>
      <vt:lpstr>FREE AT LAST???</vt:lpstr>
      <vt:lpstr>The Freedman’s Bureau</vt:lpstr>
      <vt:lpstr>Two Plans for reconstruction</vt:lpstr>
      <vt:lpstr>Southerners oppose reconstruction</vt:lpstr>
      <vt:lpstr>Reconstruction Ends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Brame, Victoria L</dc:creator>
  <cp:lastModifiedBy>Keenan, Kathleen R</cp:lastModifiedBy>
  <cp:revision>21</cp:revision>
  <dcterms:created xsi:type="dcterms:W3CDTF">2014-04-11T13:51:27Z</dcterms:created>
  <dcterms:modified xsi:type="dcterms:W3CDTF">2015-04-07T15:10:51Z</dcterms:modified>
</cp:coreProperties>
</file>