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7531" autoAdjust="0"/>
  </p:normalViewPr>
  <p:slideViewPr>
    <p:cSldViewPr>
      <p:cViewPr varScale="1">
        <p:scale>
          <a:sx n="67" d="100"/>
          <a:sy n="67" d="100"/>
        </p:scale>
        <p:origin x="-102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EDC4A-D22A-4B58-9563-172B69FEC6D8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09359-CECB-46CD-AE52-1BF2614B54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09359-CECB-46CD-AE52-1BF2614B5499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8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46243" name="Rectangle 16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66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46087" name="Freeform 7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/>
                <a:ahLst/>
                <a:cxnLst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32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165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46090" name="Freeform 10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/>
                  <a:ahLst/>
                  <a:cxnLst>
                    <a:cxn ang="0">
                      <a:pos x="5" y="11"/>
                    </a:cxn>
                    <a:cxn ang="0">
                      <a:pos x="15" y="5"/>
                    </a:cxn>
                    <a:cxn ang="0">
                      <a:pos x="13" y="17"/>
                    </a:cxn>
                    <a:cxn ang="0">
                      <a:pos x="5" y="11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1" name="Freeform 11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/>
                  <a:ahLst/>
                  <a:cxnLst>
                    <a:cxn ang="0">
                      <a:pos x="3" y="13"/>
                    </a:cxn>
                    <a:cxn ang="0">
                      <a:pos x="11" y="3"/>
                    </a:cxn>
                    <a:cxn ang="0">
                      <a:pos x="7" y="19"/>
                    </a:cxn>
                    <a:cxn ang="0">
                      <a:pos x="3" y="13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2" name="Freeform 12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/>
                  <a:ahLst/>
                  <a:cxnLst>
                    <a:cxn ang="0">
                      <a:pos x="16" y="33"/>
                    </a:cxn>
                    <a:cxn ang="0">
                      <a:pos x="8" y="21"/>
                    </a:cxn>
                    <a:cxn ang="0">
                      <a:pos x="0" y="9"/>
                    </a:cxn>
                    <a:cxn ang="0">
                      <a:pos x="16" y="3"/>
                    </a:cxn>
                    <a:cxn ang="0">
                      <a:pos x="30" y="23"/>
                    </a:cxn>
                    <a:cxn ang="0">
                      <a:pos x="28" y="31"/>
                    </a:cxn>
                    <a:cxn ang="0">
                      <a:pos x="16" y="3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3" name="Freeform 13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/>
                  <a:ahLst/>
                  <a:cxnLst>
                    <a:cxn ang="0">
                      <a:pos x="15" y="16"/>
                    </a:cxn>
                    <a:cxn ang="0">
                      <a:pos x="3" y="8"/>
                    </a:cxn>
                    <a:cxn ang="0">
                      <a:pos x="15" y="0"/>
                    </a:cxn>
                    <a:cxn ang="0">
                      <a:pos x="15" y="16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4" name="Freeform 14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/>
                  <a:ahLst/>
                  <a:cxnLst>
                    <a:cxn ang="0">
                      <a:pos x="14" y="24"/>
                    </a:cxn>
                    <a:cxn ang="0">
                      <a:pos x="30" y="4"/>
                    </a:cxn>
                    <a:cxn ang="0">
                      <a:pos x="42" y="0"/>
                    </a:cxn>
                    <a:cxn ang="0">
                      <a:pos x="58" y="12"/>
                    </a:cxn>
                    <a:cxn ang="0">
                      <a:pos x="32" y="26"/>
                    </a:cxn>
                    <a:cxn ang="0">
                      <a:pos x="12" y="46"/>
                    </a:cxn>
                    <a:cxn ang="0">
                      <a:pos x="8" y="20"/>
                    </a:cxn>
                    <a:cxn ang="0">
                      <a:pos x="12" y="14"/>
                    </a:cxn>
                    <a:cxn ang="0">
                      <a:pos x="14" y="24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5" name="Freeform 15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/>
                  <a:ahLst/>
                  <a:cxnLst>
                    <a:cxn ang="0">
                      <a:pos x="0" y="31"/>
                    </a:cxn>
                    <a:cxn ang="0">
                      <a:pos x="18" y="25"/>
                    </a:cxn>
                    <a:cxn ang="0">
                      <a:pos x="52" y="1"/>
                    </a:cxn>
                    <a:cxn ang="0">
                      <a:pos x="64" y="3"/>
                    </a:cxn>
                    <a:cxn ang="0">
                      <a:pos x="50" y="19"/>
                    </a:cxn>
                    <a:cxn ang="0">
                      <a:pos x="28" y="33"/>
                    </a:cxn>
                    <a:cxn ang="0">
                      <a:pos x="22" y="47"/>
                    </a:cxn>
                    <a:cxn ang="0">
                      <a:pos x="16" y="45"/>
                    </a:cxn>
                    <a:cxn ang="0">
                      <a:pos x="12" y="39"/>
                    </a:cxn>
                    <a:cxn ang="0">
                      <a:pos x="0" y="35"/>
                    </a:cxn>
                    <a:cxn ang="0">
                      <a:pos x="0" y="3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6" name="Freeform 16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36" y="18"/>
                    </a:cxn>
                    <a:cxn ang="0">
                      <a:pos x="46" y="30"/>
                    </a:cxn>
                    <a:cxn ang="0">
                      <a:pos x="76" y="52"/>
                    </a:cxn>
                    <a:cxn ang="0">
                      <a:pos x="92" y="66"/>
                    </a:cxn>
                    <a:cxn ang="0">
                      <a:pos x="122" y="98"/>
                    </a:cxn>
                    <a:cxn ang="0">
                      <a:pos x="136" y="128"/>
                    </a:cxn>
                    <a:cxn ang="0">
                      <a:pos x="148" y="132"/>
                    </a:cxn>
                    <a:cxn ang="0">
                      <a:pos x="154" y="150"/>
                    </a:cxn>
                    <a:cxn ang="0">
                      <a:pos x="176" y="152"/>
                    </a:cxn>
                    <a:cxn ang="0">
                      <a:pos x="170" y="196"/>
                    </a:cxn>
                    <a:cxn ang="0">
                      <a:pos x="180" y="224"/>
                    </a:cxn>
                    <a:cxn ang="0">
                      <a:pos x="198" y="232"/>
                    </a:cxn>
                    <a:cxn ang="0">
                      <a:pos x="216" y="234"/>
                    </a:cxn>
                    <a:cxn ang="0">
                      <a:pos x="236" y="242"/>
                    </a:cxn>
                    <a:cxn ang="0">
                      <a:pos x="254" y="236"/>
                    </a:cxn>
                    <a:cxn ang="0">
                      <a:pos x="272" y="248"/>
                    </a:cxn>
                    <a:cxn ang="0">
                      <a:pos x="296" y="256"/>
                    </a:cxn>
                    <a:cxn ang="0">
                      <a:pos x="314" y="264"/>
                    </a:cxn>
                    <a:cxn ang="0">
                      <a:pos x="352" y="266"/>
                    </a:cxn>
                    <a:cxn ang="0">
                      <a:pos x="342" y="274"/>
                    </a:cxn>
                    <a:cxn ang="0">
                      <a:pos x="322" y="272"/>
                    </a:cxn>
                    <a:cxn ang="0">
                      <a:pos x="300" y="270"/>
                    </a:cxn>
                    <a:cxn ang="0">
                      <a:pos x="288" y="266"/>
                    </a:cxn>
                    <a:cxn ang="0">
                      <a:pos x="252" y="264"/>
                    </a:cxn>
                    <a:cxn ang="0">
                      <a:pos x="234" y="260"/>
                    </a:cxn>
                    <a:cxn ang="0">
                      <a:pos x="172" y="242"/>
                    </a:cxn>
                    <a:cxn ang="0">
                      <a:pos x="160" y="216"/>
                    </a:cxn>
                    <a:cxn ang="0">
                      <a:pos x="126" y="200"/>
                    </a:cxn>
                    <a:cxn ang="0">
                      <a:pos x="108" y="186"/>
                    </a:cxn>
                    <a:cxn ang="0">
                      <a:pos x="94" y="158"/>
                    </a:cxn>
                    <a:cxn ang="0">
                      <a:pos x="68" y="108"/>
                    </a:cxn>
                    <a:cxn ang="0">
                      <a:pos x="64" y="102"/>
                    </a:cxn>
                    <a:cxn ang="0">
                      <a:pos x="58" y="100"/>
                    </a:cxn>
                    <a:cxn ang="0">
                      <a:pos x="54" y="88"/>
                    </a:cxn>
                    <a:cxn ang="0">
                      <a:pos x="38" y="58"/>
                    </a:cxn>
                    <a:cxn ang="0">
                      <a:pos x="20" y="40"/>
                    </a:cxn>
                    <a:cxn ang="0">
                      <a:pos x="4" y="22"/>
                    </a:cxn>
                    <a:cxn ang="0">
                      <a:pos x="10" y="2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7" name="Freeform 17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/>
                  <a:ahLst/>
                  <a:cxnLst>
                    <a:cxn ang="0">
                      <a:pos x="54" y="66"/>
                    </a:cxn>
                    <a:cxn ang="0">
                      <a:pos x="66" y="58"/>
                    </a:cxn>
                    <a:cxn ang="0">
                      <a:pos x="68" y="52"/>
                    </a:cxn>
                    <a:cxn ang="0">
                      <a:pos x="80" y="44"/>
                    </a:cxn>
                    <a:cxn ang="0">
                      <a:pos x="106" y="22"/>
                    </a:cxn>
                    <a:cxn ang="0">
                      <a:pos x="112" y="4"/>
                    </a:cxn>
                    <a:cxn ang="0">
                      <a:pos x="124" y="0"/>
                    </a:cxn>
                    <a:cxn ang="0">
                      <a:pos x="150" y="28"/>
                    </a:cxn>
                    <a:cxn ang="0">
                      <a:pos x="146" y="44"/>
                    </a:cxn>
                    <a:cxn ang="0">
                      <a:pos x="126" y="64"/>
                    </a:cxn>
                    <a:cxn ang="0">
                      <a:pos x="132" y="94"/>
                    </a:cxn>
                    <a:cxn ang="0">
                      <a:pos x="142" y="110"/>
                    </a:cxn>
                    <a:cxn ang="0">
                      <a:pos x="146" y="128"/>
                    </a:cxn>
                    <a:cxn ang="0">
                      <a:pos x="128" y="128"/>
                    </a:cxn>
                    <a:cxn ang="0">
                      <a:pos x="116" y="146"/>
                    </a:cxn>
                    <a:cxn ang="0">
                      <a:pos x="104" y="156"/>
                    </a:cxn>
                    <a:cxn ang="0">
                      <a:pos x="100" y="198"/>
                    </a:cxn>
                    <a:cxn ang="0">
                      <a:pos x="88" y="202"/>
                    </a:cxn>
                    <a:cxn ang="0">
                      <a:pos x="82" y="206"/>
                    </a:cxn>
                    <a:cxn ang="0">
                      <a:pos x="76" y="202"/>
                    </a:cxn>
                    <a:cxn ang="0">
                      <a:pos x="72" y="190"/>
                    </a:cxn>
                    <a:cxn ang="0">
                      <a:pos x="60" y="186"/>
                    </a:cxn>
                    <a:cxn ang="0">
                      <a:pos x="42" y="194"/>
                    </a:cxn>
                    <a:cxn ang="0">
                      <a:pos x="28" y="186"/>
                    </a:cxn>
                    <a:cxn ang="0">
                      <a:pos x="10" y="148"/>
                    </a:cxn>
                    <a:cxn ang="0">
                      <a:pos x="4" y="130"/>
                    </a:cxn>
                    <a:cxn ang="0">
                      <a:pos x="0" y="118"/>
                    </a:cxn>
                    <a:cxn ang="0">
                      <a:pos x="20" y="96"/>
                    </a:cxn>
                    <a:cxn ang="0">
                      <a:pos x="32" y="104"/>
                    </a:cxn>
                    <a:cxn ang="0">
                      <a:pos x="34" y="80"/>
                    </a:cxn>
                    <a:cxn ang="0">
                      <a:pos x="52" y="70"/>
                    </a:cxn>
                    <a:cxn ang="0">
                      <a:pos x="54" y="66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8" name="Freeform 18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/>
                  <a:ahLst/>
                  <a:cxnLst>
                    <a:cxn ang="0">
                      <a:pos x="4" y="32"/>
                    </a:cxn>
                    <a:cxn ang="0">
                      <a:pos x="18" y="10"/>
                    </a:cxn>
                    <a:cxn ang="0">
                      <a:pos x="46" y="20"/>
                    </a:cxn>
                    <a:cxn ang="0">
                      <a:pos x="72" y="14"/>
                    </a:cxn>
                    <a:cxn ang="0">
                      <a:pos x="90" y="0"/>
                    </a:cxn>
                    <a:cxn ang="0">
                      <a:pos x="76" y="26"/>
                    </a:cxn>
                    <a:cxn ang="0">
                      <a:pos x="60" y="38"/>
                    </a:cxn>
                    <a:cxn ang="0">
                      <a:pos x="42" y="32"/>
                    </a:cxn>
                    <a:cxn ang="0">
                      <a:pos x="14" y="30"/>
                    </a:cxn>
                    <a:cxn ang="0">
                      <a:pos x="4" y="32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9" name="Freeform 19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/>
                  <a:ahLst/>
                  <a:cxnLst>
                    <a:cxn ang="0">
                      <a:pos x="8" y="18"/>
                    </a:cxn>
                    <a:cxn ang="0">
                      <a:pos x="18" y="0"/>
                    </a:cxn>
                    <a:cxn ang="0">
                      <a:pos x="34" y="18"/>
                    </a:cxn>
                    <a:cxn ang="0">
                      <a:pos x="62" y="4"/>
                    </a:cxn>
                    <a:cxn ang="0">
                      <a:pos x="46" y="34"/>
                    </a:cxn>
                    <a:cxn ang="0">
                      <a:pos x="54" y="48"/>
                    </a:cxn>
                    <a:cxn ang="0">
                      <a:pos x="58" y="60"/>
                    </a:cxn>
                    <a:cxn ang="0">
                      <a:pos x="46" y="74"/>
                    </a:cxn>
                    <a:cxn ang="0">
                      <a:pos x="34" y="60"/>
                    </a:cxn>
                    <a:cxn ang="0">
                      <a:pos x="22" y="48"/>
                    </a:cxn>
                    <a:cxn ang="0">
                      <a:pos x="28" y="68"/>
                    </a:cxn>
                    <a:cxn ang="0">
                      <a:pos x="30" y="74"/>
                    </a:cxn>
                    <a:cxn ang="0">
                      <a:pos x="20" y="104"/>
                    </a:cxn>
                    <a:cxn ang="0">
                      <a:pos x="12" y="102"/>
                    </a:cxn>
                    <a:cxn ang="0">
                      <a:pos x="8" y="90"/>
                    </a:cxn>
                    <a:cxn ang="0">
                      <a:pos x="0" y="54"/>
                    </a:cxn>
                    <a:cxn ang="0">
                      <a:pos x="2" y="30"/>
                    </a:cxn>
                    <a:cxn ang="0">
                      <a:pos x="8" y="18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0" name="Freeform 20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13" y="0"/>
                    </a:cxn>
                    <a:cxn ang="0">
                      <a:pos x="15" y="28"/>
                    </a:cxn>
                    <a:cxn ang="0">
                      <a:pos x="37" y="38"/>
                    </a:cxn>
                    <a:cxn ang="0">
                      <a:pos x="19" y="44"/>
                    </a:cxn>
                    <a:cxn ang="0">
                      <a:pos x="5" y="58"/>
                    </a:cxn>
                    <a:cxn ang="0">
                      <a:pos x="1" y="3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1" name="Freeform 21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29" y="0"/>
                    </a:cxn>
                    <a:cxn ang="0">
                      <a:pos x="49" y="16"/>
                    </a:cxn>
                    <a:cxn ang="0">
                      <a:pos x="35" y="14"/>
                    </a:cxn>
                    <a:cxn ang="0">
                      <a:pos x="3" y="16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2" name="Freeform 22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/>
                  <a:ahLst/>
                  <a:cxnLst>
                    <a:cxn ang="0">
                      <a:pos x="21" y="38"/>
                    </a:cxn>
                    <a:cxn ang="0">
                      <a:pos x="15" y="26"/>
                    </a:cxn>
                    <a:cxn ang="0">
                      <a:pos x="3" y="22"/>
                    </a:cxn>
                    <a:cxn ang="0">
                      <a:pos x="13" y="8"/>
                    </a:cxn>
                    <a:cxn ang="0">
                      <a:pos x="25" y="0"/>
                    </a:cxn>
                    <a:cxn ang="0">
                      <a:pos x="49" y="10"/>
                    </a:cxn>
                    <a:cxn ang="0">
                      <a:pos x="53" y="20"/>
                    </a:cxn>
                    <a:cxn ang="0">
                      <a:pos x="61" y="32"/>
                    </a:cxn>
                    <a:cxn ang="0">
                      <a:pos x="41" y="38"/>
                    </a:cxn>
                    <a:cxn ang="0">
                      <a:pos x="23" y="44"/>
                    </a:cxn>
                    <a:cxn ang="0">
                      <a:pos x="21" y="38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3" name="Freeform 23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/>
                  <a:ahLst/>
                  <a:cxnLst>
                    <a:cxn ang="0">
                      <a:pos x="46" y="28"/>
                    </a:cxn>
                    <a:cxn ang="0">
                      <a:pos x="36" y="14"/>
                    </a:cxn>
                    <a:cxn ang="0">
                      <a:pos x="26" y="30"/>
                    </a:cxn>
                    <a:cxn ang="0">
                      <a:pos x="0" y="24"/>
                    </a:cxn>
                    <a:cxn ang="0">
                      <a:pos x="10" y="42"/>
                    </a:cxn>
                    <a:cxn ang="0">
                      <a:pos x="16" y="62"/>
                    </a:cxn>
                    <a:cxn ang="0">
                      <a:pos x="24" y="48"/>
                    </a:cxn>
                    <a:cxn ang="0">
                      <a:pos x="30" y="44"/>
                    </a:cxn>
                    <a:cxn ang="0">
                      <a:pos x="48" y="56"/>
                    </a:cxn>
                    <a:cxn ang="0">
                      <a:pos x="70" y="62"/>
                    </a:cxn>
                    <a:cxn ang="0">
                      <a:pos x="88" y="72"/>
                    </a:cxn>
                    <a:cxn ang="0">
                      <a:pos x="106" y="102"/>
                    </a:cxn>
                    <a:cxn ang="0">
                      <a:pos x="104" y="122"/>
                    </a:cxn>
                    <a:cxn ang="0">
                      <a:pos x="98" y="134"/>
                    </a:cxn>
                    <a:cxn ang="0">
                      <a:pos x="122" y="128"/>
                    </a:cxn>
                    <a:cxn ang="0">
                      <a:pos x="140" y="140"/>
                    </a:cxn>
                    <a:cxn ang="0">
                      <a:pos x="168" y="148"/>
                    </a:cxn>
                    <a:cxn ang="0">
                      <a:pos x="174" y="146"/>
                    </a:cxn>
                    <a:cxn ang="0">
                      <a:pos x="168" y="134"/>
                    </a:cxn>
                    <a:cxn ang="0">
                      <a:pos x="178" y="136"/>
                    </a:cxn>
                    <a:cxn ang="0">
                      <a:pos x="186" y="118"/>
                    </a:cxn>
                    <a:cxn ang="0">
                      <a:pos x="202" y="122"/>
                    </a:cxn>
                    <a:cxn ang="0">
                      <a:pos x="214" y="130"/>
                    </a:cxn>
                    <a:cxn ang="0">
                      <a:pos x="244" y="168"/>
                    </a:cxn>
                    <a:cxn ang="0">
                      <a:pos x="262" y="178"/>
                    </a:cxn>
                    <a:cxn ang="0">
                      <a:pos x="284" y="170"/>
                    </a:cxn>
                    <a:cxn ang="0">
                      <a:pos x="268" y="160"/>
                    </a:cxn>
                    <a:cxn ang="0">
                      <a:pos x="256" y="138"/>
                    </a:cxn>
                    <a:cxn ang="0">
                      <a:pos x="250" y="132"/>
                    </a:cxn>
                    <a:cxn ang="0">
                      <a:pos x="248" y="122"/>
                    </a:cxn>
                    <a:cxn ang="0">
                      <a:pos x="236" y="116"/>
                    </a:cxn>
                    <a:cxn ang="0">
                      <a:pos x="240" y="96"/>
                    </a:cxn>
                    <a:cxn ang="0">
                      <a:pos x="220" y="86"/>
                    </a:cxn>
                    <a:cxn ang="0">
                      <a:pos x="210" y="70"/>
                    </a:cxn>
                    <a:cxn ang="0">
                      <a:pos x="190" y="54"/>
                    </a:cxn>
                    <a:cxn ang="0">
                      <a:pos x="168" y="38"/>
                    </a:cxn>
                    <a:cxn ang="0">
                      <a:pos x="156" y="34"/>
                    </a:cxn>
                    <a:cxn ang="0">
                      <a:pos x="120" y="16"/>
                    </a:cxn>
                    <a:cxn ang="0">
                      <a:pos x="102" y="4"/>
                    </a:cxn>
                    <a:cxn ang="0">
                      <a:pos x="96" y="0"/>
                    </a:cxn>
                    <a:cxn ang="0">
                      <a:pos x="70" y="10"/>
                    </a:cxn>
                    <a:cxn ang="0">
                      <a:pos x="56" y="32"/>
                    </a:cxn>
                    <a:cxn ang="0">
                      <a:pos x="46" y="28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4" name="Freeform 24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/>
                  <a:ahLst/>
                  <a:cxnLst>
                    <a:cxn ang="0">
                      <a:pos x="1" y="58"/>
                    </a:cxn>
                    <a:cxn ang="0">
                      <a:pos x="27" y="60"/>
                    </a:cxn>
                    <a:cxn ang="0">
                      <a:pos x="45" y="48"/>
                    </a:cxn>
                    <a:cxn ang="0">
                      <a:pos x="57" y="30"/>
                    </a:cxn>
                    <a:cxn ang="0">
                      <a:pos x="43" y="14"/>
                    </a:cxn>
                    <a:cxn ang="0">
                      <a:pos x="43" y="4"/>
                    </a:cxn>
                    <a:cxn ang="0">
                      <a:pos x="71" y="26"/>
                    </a:cxn>
                    <a:cxn ang="0">
                      <a:pos x="67" y="54"/>
                    </a:cxn>
                    <a:cxn ang="0">
                      <a:pos x="33" y="78"/>
                    </a:cxn>
                    <a:cxn ang="0">
                      <a:pos x="9" y="66"/>
                    </a:cxn>
                    <a:cxn ang="0">
                      <a:pos x="3" y="62"/>
                    </a:cxn>
                    <a:cxn ang="0">
                      <a:pos x="1" y="58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5" name="Freeform 25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/>
                  <a:ahLst/>
                  <a:cxnLst>
                    <a:cxn ang="0">
                      <a:pos x="3" y="4"/>
                    </a:cxn>
                    <a:cxn ang="0">
                      <a:pos x="3" y="14"/>
                    </a:cxn>
                    <a:cxn ang="0">
                      <a:pos x="3" y="4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6" name="Freeform 26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/>
                  <a:ahLst/>
                  <a:cxnLst>
                    <a:cxn ang="0">
                      <a:pos x="8" y="14"/>
                    </a:cxn>
                    <a:cxn ang="0">
                      <a:pos x="14" y="0"/>
                    </a:cxn>
                    <a:cxn ang="0">
                      <a:pos x="14" y="22"/>
                    </a:cxn>
                    <a:cxn ang="0">
                      <a:pos x="8" y="14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7" name="Freeform 27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7" y="2"/>
                    </a:cxn>
                    <a:cxn ang="0">
                      <a:pos x="9" y="12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8" name="Freeform 28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5" y="2"/>
                    </a:cxn>
                    <a:cxn ang="0">
                      <a:pos x="15" y="14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9" name="Freeform 29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/>
                  <a:ahLst/>
                  <a:cxnLst>
                    <a:cxn ang="0">
                      <a:pos x="0" y="50"/>
                    </a:cxn>
                    <a:cxn ang="0">
                      <a:pos x="14" y="24"/>
                    </a:cxn>
                    <a:cxn ang="0">
                      <a:pos x="26" y="20"/>
                    </a:cxn>
                    <a:cxn ang="0">
                      <a:pos x="48" y="18"/>
                    </a:cxn>
                    <a:cxn ang="0">
                      <a:pos x="58" y="0"/>
                    </a:cxn>
                    <a:cxn ang="0">
                      <a:pos x="80" y="40"/>
                    </a:cxn>
                    <a:cxn ang="0">
                      <a:pos x="70" y="56"/>
                    </a:cxn>
                    <a:cxn ang="0">
                      <a:pos x="54" y="62"/>
                    </a:cxn>
                    <a:cxn ang="0">
                      <a:pos x="48" y="80"/>
                    </a:cxn>
                    <a:cxn ang="0">
                      <a:pos x="32" y="68"/>
                    </a:cxn>
                    <a:cxn ang="0">
                      <a:pos x="38" y="52"/>
                    </a:cxn>
                    <a:cxn ang="0">
                      <a:pos x="30" y="28"/>
                    </a:cxn>
                    <a:cxn ang="0">
                      <a:pos x="20" y="48"/>
                    </a:cxn>
                    <a:cxn ang="0">
                      <a:pos x="8" y="56"/>
                    </a:cxn>
                    <a:cxn ang="0">
                      <a:pos x="0" y="50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0" name="Freeform 30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/>
                  <a:ahLst/>
                  <a:cxnLst>
                    <a:cxn ang="0">
                      <a:pos x="14" y="96"/>
                    </a:cxn>
                    <a:cxn ang="0">
                      <a:pos x="26" y="128"/>
                    </a:cxn>
                    <a:cxn ang="0">
                      <a:pos x="32" y="108"/>
                    </a:cxn>
                    <a:cxn ang="0">
                      <a:pos x="52" y="100"/>
                    </a:cxn>
                    <a:cxn ang="0">
                      <a:pos x="46" y="124"/>
                    </a:cxn>
                    <a:cxn ang="0">
                      <a:pos x="66" y="126"/>
                    </a:cxn>
                    <a:cxn ang="0">
                      <a:pos x="76" y="142"/>
                    </a:cxn>
                    <a:cxn ang="0">
                      <a:pos x="58" y="148"/>
                    </a:cxn>
                    <a:cxn ang="0">
                      <a:pos x="74" y="174"/>
                    </a:cxn>
                    <a:cxn ang="0">
                      <a:pos x="84" y="154"/>
                    </a:cxn>
                    <a:cxn ang="0">
                      <a:pos x="82" y="112"/>
                    </a:cxn>
                    <a:cxn ang="0">
                      <a:pos x="60" y="106"/>
                    </a:cxn>
                    <a:cxn ang="0">
                      <a:pos x="50" y="82"/>
                    </a:cxn>
                    <a:cxn ang="0">
                      <a:pos x="34" y="82"/>
                    </a:cxn>
                    <a:cxn ang="0">
                      <a:pos x="30" y="70"/>
                    </a:cxn>
                    <a:cxn ang="0">
                      <a:pos x="42" y="42"/>
                    </a:cxn>
                    <a:cxn ang="0">
                      <a:pos x="30" y="0"/>
                    </a:cxn>
                    <a:cxn ang="0">
                      <a:pos x="18" y="22"/>
                    </a:cxn>
                    <a:cxn ang="0">
                      <a:pos x="4" y="46"/>
                    </a:cxn>
                    <a:cxn ang="0">
                      <a:pos x="14" y="76"/>
                    </a:cxn>
                    <a:cxn ang="0">
                      <a:pos x="14" y="96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1" name="Freeform 31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/>
                  <a:ahLst/>
                  <a:cxnLst>
                    <a:cxn ang="0">
                      <a:pos x="6" y="24"/>
                    </a:cxn>
                    <a:cxn ang="0">
                      <a:pos x="12" y="0"/>
                    </a:cxn>
                    <a:cxn ang="0">
                      <a:pos x="20" y="16"/>
                    </a:cxn>
                    <a:cxn ang="0">
                      <a:pos x="22" y="24"/>
                    </a:cxn>
                    <a:cxn ang="0">
                      <a:pos x="28" y="26"/>
                    </a:cxn>
                    <a:cxn ang="0">
                      <a:pos x="32" y="38"/>
                    </a:cxn>
                    <a:cxn ang="0">
                      <a:pos x="18" y="50"/>
                    </a:cxn>
                    <a:cxn ang="0">
                      <a:pos x="6" y="24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2" name="Freeform 32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22" y="20"/>
                    </a:cxn>
                    <a:cxn ang="0">
                      <a:pos x="36" y="0"/>
                    </a:cxn>
                    <a:cxn ang="0">
                      <a:pos x="24" y="28"/>
                    </a:cxn>
                    <a:cxn ang="0">
                      <a:pos x="2" y="50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3" name="Freeform 33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/>
                  <a:ahLst/>
                  <a:cxnLst>
                    <a:cxn ang="0">
                      <a:pos x="21" y="280"/>
                    </a:cxn>
                    <a:cxn ang="0">
                      <a:pos x="24" y="250"/>
                    </a:cxn>
                    <a:cxn ang="0">
                      <a:pos x="22" y="245"/>
                    </a:cxn>
                    <a:cxn ang="0">
                      <a:pos x="16" y="218"/>
                    </a:cxn>
                    <a:cxn ang="0">
                      <a:pos x="4" y="215"/>
                    </a:cxn>
                    <a:cxn ang="0">
                      <a:pos x="0" y="191"/>
                    </a:cxn>
                    <a:cxn ang="0">
                      <a:pos x="12" y="180"/>
                    </a:cxn>
                    <a:cxn ang="0">
                      <a:pos x="6" y="165"/>
                    </a:cxn>
                    <a:cxn ang="0">
                      <a:pos x="2" y="160"/>
                    </a:cxn>
                    <a:cxn ang="0">
                      <a:pos x="28" y="120"/>
                    </a:cxn>
                    <a:cxn ang="0">
                      <a:pos x="44" y="96"/>
                    </a:cxn>
                    <a:cxn ang="0">
                      <a:pos x="42" y="70"/>
                    </a:cxn>
                    <a:cxn ang="0">
                      <a:pos x="24" y="43"/>
                    </a:cxn>
                    <a:cxn ang="0">
                      <a:pos x="20" y="32"/>
                    </a:cxn>
                    <a:cxn ang="0">
                      <a:pos x="26" y="36"/>
                    </a:cxn>
                    <a:cxn ang="0">
                      <a:pos x="48" y="35"/>
                    </a:cxn>
                    <a:cxn ang="0">
                      <a:pos x="64" y="11"/>
                    </a:cxn>
                    <a:cxn ang="0">
                      <a:pos x="82" y="0"/>
                    </a:cxn>
                    <a:cxn ang="0">
                      <a:pos x="88" y="2"/>
                    </a:cxn>
                    <a:cxn ang="0">
                      <a:pos x="92" y="9"/>
                    </a:cxn>
                    <a:cxn ang="0">
                      <a:pos x="98" y="5"/>
                    </a:cxn>
                    <a:cxn ang="0">
                      <a:pos x="110" y="8"/>
                    </a:cxn>
                    <a:cxn ang="0">
                      <a:pos x="116" y="9"/>
                    </a:cxn>
                    <a:cxn ang="0">
                      <a:pos x="141" y="14"/>
                    </a:cxn>
                    <a:cxn ang="0">
                      <a:pos x="155" y="24"/>
                    </a:cxn>
                    <a:cxn ang="0">
                      <a:pos x="167" y="17"/>
                    </a:cxn>
                    <a:cxn ang="0">
                      <a:pos x="173" y="14"/>
                    </a:cxn>
                    <a:cxn ang="0">
                      <a:pos x="195" y="14"/>
                    </a:cxn>
                    <a:cxn ang="0">
                      <a:pos x="211" y="32"/>
                    </a:cxn>
                    <a:cxn ang="0">
                      <a:pos x="231" y="59"/>
                    </a:cxn>
                    <a:cxn ang="0">
                      <a:pos x="245" y="70"/>
                    </a:cxn>
                    <a:cxn ang="0">
                      <a:pos x="257" y="68"/>
                    </a:cxn>
                    <a:cxn ang="0">
                      <a:pos x="270" y="65"/>
                    </a:cxn>
                    <a:cxn ang="0">
                      <a:pos x="290" y="71"/>
                    </a:cxn>
                    <a:cxn ang="0">
                      <a:pos x="300" y="81"/>
                    </a:cxn>
                    <a:cxn ang="0">
                      <a:pos x="308" y="90"/>
                    </a:cxn>
                    <a:cxn ang="0">
                      <a:pos x="318" y="111"/>
                    </a:cxn>
                    <a:cxn ang="0">
                      <a:pos x="322" y="120"/>
                    </a:cxn>
                    <a:cxn ang="0">
                      <a:pos x="324" y="125"/>
                    </a:cxn>
                    <a:cxn ang="0">
                      <a:pos x="310" y="142"/>
                    </a:cxn>
                    <a:cxn ang="0">
                      <a:pos x="322" y="141"/>
                    </a:cxn>
                    <a:cxn ang="0">
                      <a:pos x="342" y="155"/>
                    </a:cxn>
                    <a:cxn ang="0">
                      <a:pos x="364" y="157"/>
                    </a:cxn>
                    <a:cxn ang="0">
                      <a:pos x="380" y="168"/>
                    </a:cxn>
                    <a:cxn ang="0">
                      <a:pos x="382" y="172"/>
                    </a:cxn>
                    <a:cxn ang="0">
                      <a:pos x="382" y="176"/>
                    </a:cxn>
                    <a:cxn ang="0">
                      <a:pos x="394" y="172"/>
                    </a:cxn>
                    <a:cxn ang="0">
                      <a:pos x="400" y="171"/>
                    </a:cxn>
                    <a:cxn ang="0">
                      <a:pos x="439" y="185"/>
                    </a:cxn>
                    <a:cxn ang="0">
                      <a:pos x="447" y="199"/>
                    </a:cxn>
                    <a:cxn ang="0">
                      <a:pos x="465" y="201"/>
                    </a:cxn>
                    <a:cxn ang="0">
                      <a:pos x="471" y="215"/>
                    </a:cxn>
                    <a:cxn ang="0">
                      <a:pos x="451" y="258"/>
                    </a:cxn>
                    <a:cxn ang="0">
                      <a:pos x="435" y="281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4" name="Freeform 34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/>
                  <a:ahLst/>
                  <a:cxnLst>
                    <a:cxn ang="0">
                      <a:pos x="406" y="6"/>
                    </a:cxn>
                    <a:cxn ang="0">
                      <a:pos x="502" y="34"/>
                    </a:cxn>
                    <a:cxn ang="0">
                      <a:pos x="550" y="38"/>
                    </a:cxn>
                    <a:cxn ang="0">
                      <a:pos x="578" y="130"/>
                    </a:cxn>
                    <a:cxn ang="0">
                      <a:pos x="586" y="90"/>
                    </a:cxn>
                    <a:cxn ang="0">
                      <a:pos x="606" y="70"/>
                    </a:cxn>
                    <a:cxn ang="0">
                      <a:pos x="642" y="126"/>
                    </a:cxn>
                    <a:cxn ang="0">
                      <a:pos x="682" y="98"/>
                    </a:cxn>
                    <a:cxn ang="0">
                      <a:pos x="706" y="86"/>
                    </a:cxn>
                    <a:cxn ang="0">
                      <a:pos x="762" y="2"/>
                    </a:cxn>
                    <a:cxn ang="0">
                      <a:pos x="798" y="70"/>
                    </a:cxn>
                    <a:cxn ang="0">
                      <a:pos x="798" y="130"/>
                    </a:cxn>
                    <a:cxn ang="0">
                      <a:pos x="790" y="158"/>
                    </a:cxn>
                    <a:cxn ang="0">
                      <a:pos x="766" y="162"/>
                    </a:cxn>
                    <a:cxn ang="0">
                      <a:pos x="762" y="186"/>
                    </a:cxn>
                    <a:cxn ang="0">
                      <a:pos x="802" y="226"/>
                    </a:cxn>
                    <a:cxn ang="0">
                      <a:pos x="786" y="322"/>
                    </a:cxn>
                    <a:cxn ang="0">
                      <a:pos x="830" y="414"/>
                    </a:cxn>
                    <a:cxn ang="0">
                      <a:pos x="854" y="450"/>
                    </a:cxn>
                    <a:cxn ang="0">
                      <a:pos x="830" y="450"/>
                    </a:cxn>
                    <a:cxn ang="0">
                      <a:pos x="746" y="378"/>
                    </a:cxn>
                    <a:cxn ang="0">
                      <a:pos x="678" y="402"/>
                    </a:cxn>
                    <a:cxn ang="0">
                      <a:pos x="590" y="442"/>
                    </a:cxn>
                    <a:cxn ang="0">
                      <a:pos x="642" y="578"/>
                    </a:cxn>
                    <a:cxn ang="0">
                      <a:pos x="710" y="610"/>
                    </a:cxn>
                    <a:cxn ang="0">
                      <a:pos x="738" y="550"/>
                    </a:cxn>
                    <a:cxn ang="0">
                      <a:pos x="774" y="570"/>
                    </a:cxn>
                    <a:cxn ang="0">
                      <a:pos x="766" y="630"/>
                    </a:cxn>
                    <a:cxn ang="0">
                      <a:pos x="802" y="670"/>
                    </a:cxn>
                    <a:cxn ang="0">
                      <a:pos x="838" y="658"/>
                    </a:cxn>
                    <a:cxn ang="0">
                      <a:pos x="922" y="806"/>
                    </a:cxn>
                    <a:cxn ang="0">
                      <a:pos x="942" y="826"/>
                    </a:cxn>
                    <a:cxn ang="0">
                      <a:pos x="874" y="810"/>
                    </a:cxn>
                    <a:cxn ang="0">
                      <a:pos x="830" y="758"/>
                    </a:cxn>
                    <a:cxn ang="0">
                      <a:pos x="778" y="710"/>
                    </a:cxn>
                    <a:cxn ang="0">
                      <a:pos x="702" y="662"/>
                    </a:cxn>
                    <a:cxn ang="0">
                      <a:pos x="614" y="646"/>
                    </a:cxn>
                    <a:cxn ang="0">
                      <a:pos x="506" y="594"/>
                    </a:cxn>
                    <a:cxn ang="0">
                      <a:pos x="462" y="506"/>
                    </a:cxn>
                    <a:cxn ang="0">
                      <a:pos x="430" y="462"/>
                    </a:cxn>
                    <a:cxn ang="0">
                      <a:pos x="382" y="430"/>
                    </a:cxn>
                    <a:cxn ang="0">
                      <a:pos x="342" y="370"/>
                    </a:cxn>
                    <a:cxn ang="0">
                      <a:pos x="354" y="414"/>
                    </a:cxn>
                    <a:cxn ang="0">
                      <a:pos x="418" y="494"/>
                    </a:cxn>
                    <a:cxn ang="0">
                      <a:pos x="422" y="526"/>
                    </a:cxn>
                    <a:cxn ang="0">
                      <a:pos x="394" y="498"/>
                    </a:cxn>
                    <a:cxn ang="0">
                      <a:pos x="354" y="466"/>
                    </a:cxn>
                    <a:cxn ang="0">
                      <a:pos x="314" y="402"/>
                    </a:cxn>
                    <a:cxn ang="0">
                      <a:pos x="266" y="346"/>
                    </a:cxn>
                    <a:cxn ang="0">
                      <a:pos x="210" y="314"/>
                    </a:cxn>
                    <a:cxn ang="0">
                      <a:pos x="154" y="238"/>
                    </a:cxn>
                    <a:cxn ang="0">
                      <a:pos x="66" y="66"/>
                    </a:cxn>
                    <a:cxn ang="0">
                      <a:pos x="34" y="38"/>
                    </a:cxn>
                    <a:cxn ang="0">
                      <a:pos x="46" y="22"/>
                    </a:cxn>
                    <a:cxn ang="0">
                      <a:pos x="102" y="70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5" name="Freeform 35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/>
                  <a:ahLst/>
                  <a:cxnLst>
                    <a:cxn ang="0">
                      <a:pos x="6" y="28"/>
                    </a:cxn>
                    <a:cxn ang="0">
                      <a:pos x="10" y="48"/>
                    </a:cxn>
                    <a:cxn ang="0">
                      <a:pos x="6" y="28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6" name="Freeform 36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2" y="1"/>
                    </a:cxn>
                    <a:cxn ang="0">
                      <a:pos x="36" y="17"/>
                    </a:cxn>
                    <a:cxn ang="0">
                      <a:pos x="8" y="17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7" name="Freeform 37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28" y="25"/>
                    </a:cxn>
                    <a:cxn ang="0">
                      <a:pos x="56" y="21"/>
                    </a:cxn>
                    <a:cxn ang="0">
                      <a:pos x="80" y="9"/>
                    </a:cxn>
                    <a:cxn ang="0">
                      <a:pos x="64" y="25"/>
                    </a:cxn>
                    <a:cxn ang="0">
                      <a:pos x="124" y="49"/>
                    </a:cxn>
                    <a:cxn ang="0">
                      <a:pos x="160" y="65"/>
                    </a:cxn>
                    <a:cxn ang="0">
                      <a:pos x="116" y="77"/>
                    </a:cxn>
                    <a:cxn ang="0">
                      <a:pos x="88" y="57"/>
                    </a:cxn>
                    <a:cxn ang="0">
                      <a:pos x="76" y="53"/>
                    </a:cxn>
                    <a:cxn ang="0">
                      <a:pos x="24" y="4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8" name="Freeform 38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2" y="4"/>
                    </a:cxn>
                    <a:cxn ang="0">
                      <a:pos x="88" y="24"/>
                    </a:cxn>
                    <a:cxn ang="0">
                      <a:pos x="112" y="20"/>
                    </a:cxn>
                    <a:cxn ang="0">
                      <a:pos x="108" y="44"/>
                    </a:cxn>
                    <a:cxn ang="0">
                      <a:pos x="64" y="40"/>
                    </a:cxn>
                    <a:cxn ang="0">
                      <a:pos x="0" y="36"/>
                    </a:cxn>
                    <a:cxn ang="0">
                      <a:pos x="28" y="2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9" name="Freeform 39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/>
                  <a:ahLst/>
                  <a:cxnLst>
                    <a:cxn ang="0">
                      <a:pos x="17" y="25"/>
                    </a:cxn>
                    <a:cxn ang="0">
                      <a:pos x="37" y="13"/>
                    </a:cxn>
                    <a:cxn ang="0">
                      <a:pos x="17" y="2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0" name="Freeform 40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/>
                  <a:ahLst/>
                  <a:cxnLst>
                    <a:cxn ang="0">
                      <a:pos x="19" y="32"/>
                    </a:cxn>
                    <a:cxn ang="0">
                      <a:pos x="19" y="0"/>
                    </a:cxn>
                    <a:cxn ang="0">
                      <a:pos x="19" y="32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1" name="Freeform 41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/>
                  <a:ahLst/>
                  <a:cxnLst>
                    <a:cxn ang="0">
                      <a:pos x="4" y="9"/>
                    </a:cxn>
                    <a:cxn ang="0">
                      <a:pos x="20" y="33"/>
                    </a:cxn>
                    <a:cxn ang="0">
                      <a:pos x="24" y="49"/>
                    </a:cxn>
                    <a:cxn ang="0">
                      <a:pos x="36" y="53"/>
                    </a:cxn>
                    <a:cxn ang="0">
                      <a:pos x="24" y="73"/>
                    </a:cxn>
                    <a:cxn ang="0">
                      <a:pos x="0" y="21"/>
                    </a:cxn>
                    <a:cxn ang="0">
                      <a:pos x="4" y="9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2" name="Freeform 42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/>
                  <a:ahLst/>
                  <a:cxnLst>
                    <a:cxn ang="0">
                      <a:pos x="220" y="1"/>
                    </a:cxn>
                    <a:cxn ang="0">
                      <a:pos x="231" y="8"/>
                    </a:cxn>
                    <a:cxn ang="0">
                      <a:pos x="235" y="0"/>
                    </a:cxn>
                    <a:cxn ang="0">
                      <a:pos x="265" y="0"/>
                    </a:cxn>
                    <a:cxn ang="0">
                      <a:pos x="287" y="17"/>
                    </a:cxn>
                    <a:cxn ang="0">
                      <a:pos x="319" y="10"/>
                    </a:cxn>
                    <a:cxn ang="0">
                      <a:pos x="314" y="29"/>
                    </a:cxn>
                    <a:cxn ang="0">
                      <a:pos x="298" y="46"/>
                    </a:cxn>
                    <a:cxn ang="0">
                      <a:pos x="295" y="29"/>
                    </a:cxn>
                    <a:cxn ang="0">
                      <a:pos x="287" y="31"/>
                    </a:cxn>
                    <a:cxn ang="0">
                      <a:pos x="279" y="29"/>
                    </a:cxn>
                    <a:cxn ang="0">
                      <a:pos x="263" y="21"/>
                    </a:cxn>
                    <a:cxn ang="0">
                      <a:pos x="228" y="38"/>
                    </a:cxn>
                    <a:cxn ang="0">
                      <a:pos x="201" y="44"/>
                    </a:cxn>
                    <a:cxn ang="0">
                      <a:pos x="212" y="57"/>
                    </a:cxn>
                    <a:cxn ang="0">
                      <a:pos x="188" y="63"/>
                    </a:cxn>
                    <a:cxn ang="0">
                      <a:pos x="169" y="61"/>
                    </a:cxn>
                    <a:cxn ang="0">
                      <a:pos x="177" y="57"/>
                    </a:cxn>
                    <a:cxn ang="0">
                      <a:pos x="171" y="40"/>
                    </a:cxn>
                    <a:cxn ang="0">
                      <a:pos x="169" y="31"/>
                    </a:cxn>
                    <a:cxn ang="0">
                      <a:pos x="158" y="23"/>
                    </a:cxn>
                    <a:cxn ang="0">
                      <a:pos x="142" y="27"/>
                    </a:cxn>
                    <a:cxn ang="0">
                      <a:pos x="134" y="27"/>
                    </a:cxn>
                    <a:cxn ang="0">
                      <a:pos x="123" y="25"/>
                    </a:cxn>
                    <a:cxn ang="0">
                      <a:pos x="83" y="2"/>
                    </a:cxn>
                    <a:cxn ang="0">
                      <a:pos x="59" y="14"/>
                    </a:cxn>
                    <a:cxn ang="0">
                      <a:pos x="1" y="0"/>
                    </a:cxn>
                    <a:cxn ang="0">
                      <a:pos x="220" y="1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3" name="Freeform 43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/>
                  <a:ahLst/>
                  <a:cxnLst>
                    <a:cxn ang="0">
                      <a:pos x="105" y="31"/>
                    </a:cxn>
                    <a:cxn ang="0">
                      <a:pos x="30" y="1"/>
                    </a:cxn>
                    <a:cxn ang="0">
                      <a:pos x="285" y="0"/>
                    </a:cxn>
                    <a:cxn ang="0">
                      <a:pos x="296" y="14"/>
                    </a:cxn>
                    <a:cxn ang="0">
                      <a:pos x="264" y="16"/>
                    </a:cxn>
                    <a:cxn ang="0">
                      <a:pos x="105" y="3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4" name="Freeform 44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12" y="29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5" name="Freeform 45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/>
                  <a:ahLst/>
                  <a:cxnLst>
                    <a:cxn ang="0">
                      <a:pos x="73" y="1"/>
                    </a:cxn>
                    <a:cxn ang="0">
                      <a:pos x="436" y="0"/>
                    </a:cxn>
                    <a:cxn ang="0">
                      <a:pos x="416" y="54"/>
                    </a:cxn>
                    <a:cxn ang="0">
                      <a:pos x="397" y="68"/>
                    </a:cxn>
                    <a:cxn ang="0">
                      <a:pos x="392" y="70"/>
                    </a:cxn>
                    <a:cxn ang="0">
                      <a:pos x="375" y="73"/>
                    </a:cxn>
                    <a:cxn ang="0">
                      <a:pos x="361" y="88"/>
                    </a:cxn>
                    <a:cxn ang="0">
                      <a:pos x="362" y="99"/>
                    </a:cxn>
                    <a:cxn ang="0">
                      <a:pos x="364" y="107"/>
                    </a:cxn>
                    <a:cxn ang="0">
                      <a:pos x="366" y="113"/>
                    </a:cxn>
                    <a:cxn ang="0">
                      <a:pos x="362" y="122"/>
                    </a:cxn>
                    <a:cxn ang="0">
                      <a:pos x="351" y="120"/>
                    </a:cxn>
                    <a:cxn ang="0">
                      <a:pos x="342" y="129"/>
                    </a:cxn>
                    <a:cxn ang="0">
                      <a:pos x="347" y="105"/>
                    </a:cxn>
                    <a:cxn ang="0">
                      <a:pos x="338" y="100"/>
                    </a:cxn>
                    <a:cxn ang="0">
                      <a:pos x="344" y="93"/>
                    </a:cxn>
                    <a:cxn ang="0">
                      <a:pos x="342" y="89"/>
                    </a:cxn>
                    <a:cxn ang="0">
                      <a:pos x="320" y="94"/>
                    </a:cxn>
                    <a:cxn ang="0">
                      <a:pos x="317" y="85"/>
                    </a:cxn>
                    <a:cxn ang="0">
                      <a:pos x="297" y="94"/>
                    </a:cxn>
                    <a:cxn ang="0">
                      <a:pos x="320" y="103"/>
                    </a:cxn>
                    <a:cxn ang="0">
                      <a:pos x="305" y="117"/>
                    </a:cxn>
                    <a:cxn ang="0">
                      <a:pos x="311" y="126"/>
                    </a:cxn>
                    <a:cxn ang="0">
                      <a:pos x="315" y="138"/>
                    </a:cxn>
                    <a:cxn ang="0">
                      <a:pos x="309" y="139"/>
                    </a:cxn>
                    <a:cxn ang="0">
                      <a:pos x="314" y="144"/>
                    </a:cxn>
                    <a:cxn ang="0">
                      <a:pos x="307" y="152"/>
                    </a:cxn>
                    <a:cxn ang="0">
                      <a:pos x="0" y="149"/>
                    </a:cxn>
                    <a:cxn ang="0">
                      <a:pos x="73" y="1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6" name="Freeform 46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/>
                  <a:ahLst/>
                  <a:cxnLst>
                    <a:cxn ang="0">
                      <a:pos x="5" y="156"/>
                    </a:cxn>
                    <a:cxn ang="0">
                      <a:pos x="15" y="108"/>
                    </a:cxn>
                    <a:cxn ang="0">
                      <a:pos x="17" y="68"/>
                    </a:cxn>
                    <a:cxn ang="0">
                      <a:pos x="11" y="40"/>
                    </a:cxn>
                    <a:cxn ang="0">
                      <a:pos x="17" y="12"/>
                    </a:cxn>
                    <a:cxn ang="0">
                      <a:pos x="21" y="0"/>
                    </a:cxn>
                    <a:cxn ang="0">
                      <a:pos x="31" y="30"/>
                    </a:cxn>
                    <a:cxn ang="0">
                      <a:pos x="47" y="98"/>
                    </a:cxn>
                    <a:cxn ang="0">
                      <a:pos x="31" y="108"/>
                    </a:cxn>
                    <a:cxn ang="0">
                      <a:pos x="23" y="126"/>
                    </a:cxn>
                    <a:cxn ang="0">
                      <a:pos x="21" y="132"/>
                    </a:cxn>
                    <a:cxn ang="0">
                      <a:pos x="27" y="134"/>
                    </a:cxn>
                    <a:cxn ang="0">
                      <a:pos x="31" y="146"/>
                    </a:cxn>
                    <a:cxn ang="0">
                      <a:pos x="13" y="148"/>
                    </a:cxn>
                    <a:cxn ang="0">
                      <a:pos x="7" y="160"/>
                    </a:cxn>
                    <a:cxn ang="0">
                      <a:pos x="3" y="154"/>
                    </a:cxn>
                    <a:cxn ang="0">
                      <a:pos x="5" y="156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7" name="Freeform 47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/>
                  <a:ahLst/>
                  <a:cxnLst>
                    <a:cxn ang="0">
                      <a:pos x="26" y="61"/>
                    </a:cxn>
                    <a:cxn ang="0">
                      <a:pos x="30" y="43"/>
                    </a:cxn>
                    <a:cxn ang="0">
                      <a:pos x="50" y="33"/>
                    </a:cxn>
                    <a:cxn ang="0">
                      <a:pos x="54" y="45"/>
                    </a:cxn>
                    <a:cxn ang="0">
                      <a:pos x="66" y="49"/>
                    </a:cxn>
                    <a:cxn ang="0">
                      <a:pos x="80" y="55"/>
                    </a:cxn>
                    <a:cxn ang="0">
                      <a:pos x="116" y="33"/>
                    </a:cxn>
                    <a:cxn ang="0">
                      <a:pos x="130" y="17"/>
                    </a:cxn>
                    <a:cxn ang="0">
                      <a:pos x="138" y="11"/>
                    </a:cxn>
                    <a:cxn ang="0">
                      <a:pos x="106" y="49"/>
                    </a:cxn>
                    <a:cxn ang="0">
                      <a:pos x="84" y="67"/>
                    </a:cxn>
                    <a:cxn ang="0">
                      <a:pos x="66" y="81"/>
                    </a:cxn>
                    <a:cxn ang="0">
                      <a:pos x="48" y="103"/>
                    </a:cxn>
                    <a:cxn ang="0">
                      <a:pos x="26" y="89"/>
                    </a:cxn>
                    <a:cxn ang="0">
                      <a:pos x="20" y="87"/>
                    </a:cxn>
                    <a:cxn ang="0">
                      <a:pos x="22" y="97"/>
                    </a:cxn>
                    <a:cxn ang="0">
                      <a:pos x="0" y="97"/>
                    </a:cxn>
                    <a:cxn ang="0">
                      <a:pos x="10" y="79"/>
                    </a:cxn>
                    <a:cxn ang="0">
                      <a:pos x="26" y="61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8" name="Freeform 48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/>
                  <a:ahLst/>
                  <a:cxnLst>
                    <a:cxn ang="0">
                      <a:pos x="158" y="24"/>
                    </a:cxn>
                    <a:cxn ang="0">
                      <a:pos x="160" y="6"/>
                    </a:cxn>
                    <a:cxn ang="0">
                      <a:pos x="170" y="0"/>
                    </a:cxn>
                    <a:cxn ang="0">
                      <a:pos x="182" y="24"/>
                    </a:cxn>
                    <a:cxn ang="0">
                      <a:pos x="188" y="42"/>
                    </a:cxn>
                    <a:cxn ang="0">
                      <a:pos x="178" y="58"/>
                    </a:cxn>
                    <a:cxn ang="0">
                      <a:pos x="170" y="76"/>
                    </a:cxn>
                    <a:cxn ang="0">
                      <a:pos x="162" y="126"/>
                    </a:cxn>
                    <a:cxn ang="0">
                      <a:pos x="144" y="136"/>
                    </a:cxn>
                    <a:cxn ang="0">
                      <a:pos x="120" y="138"/>
                    </a:cxn>
                    <a:cxn ang="0">
                      <a:pos x="112" y="124"/>
                    </a:cxn>
                    <a:cxn ang="0">
                      <a:pos x="102" y="146"/>
                    </a:cxn>
                    <a:cxn ang="0">
                      <a:pos x="90" y="150"/>
                    </a:cxn>
                    <a:cxn ang="0">
                      <a:pos x="80" y="132"/>
                    </a:cxn>
                    <a:cxn ang="0">
                      <a:pos x="58" y="144"/>
                    </a:cxn>
                    <a:cxn ang="0">
                      <a:pos x="76" y="142"/>
                    </a:cxn>
                    <a:cxn ang="0">
                      <a:pos x="78" y="160"/>
                    </a:cxn>
                    <a:cxn ang="0">
                      <a:pos x="58" y="166"/>
                    </a:cxn>
                    <a:cxn ang="0">
                      <a:pos x="34" y="166"/>
                    </a:cxn>
                    <a:cxn ang="0">
                      <a:pos x="36" y="154"/>
                    </a:cxn>
                    <a:cxn ang="0">
                      <a:pos x="46" y="144"/>
                    </a:cxn>
                    <a:cxn ang="0">
                      <a:pos x="34" y="148"/>
                    </a:cxn>
                    <a:cxn ang="0">
                      <a:pos x="26" y="166"/>
                    </a:cxn>
                    <a:cxn ang="0">
                      <a:pos x="30" y="190"/>
                    </a:cxn>
                    <a:cxn ang="0">
                      <a:pos x="14" y="200"/>
                    </a:cxn>
                    <a:cxn ang="0">
                      <a:pos x="0" y="214"/>
                    </a:cxn>
                    <a:cxn ang="0">
                      <a:pos x="8" y="188"/>
                    </a:cxn>
                    <a:cxn ang="0">
                      <a:pos x="0" y="164"/>
                    </a:cxn>
                    <a:cxn ang="0">
                      <a:pos x="14" y="152"/>
                    </a:cxn>
                    <a:cxn ang="0">
                      <a:pos x="32" y="134"/>
                    </a:cxn>
                    <a:cxn ang="0">
                      <a:pos x="44" y="118"/>
                    </a:cxn>
                    <a:cxn ang="0">
                      <a:pos x="72" y="116"/>
                    </a:cxn>
                    <a:cxn ang="0">
                      <a:pos x="84" y="112"/>
                    </a:cxn>
                    <a:cxn ang="0">
                      <a:pos x="114" y="78"/>
                    </a:cxn>
                    <a:cxn ang="0">
                      <a:pos x="120" y="92"/>
                    </a:cxn>
                    <a:cxn ang="0">
                      <a:pos x="132" y="76"/>
                    </a:cxn>
                    <a:cxn ang="0">
                      <a:pos x="150" y="54"/>
                    </a:cxn>
                    <a:cxn ang="0">
                      <a:pos x="154" y="42"/>
                    </a:cxn>
                    <a:cxn ang="0">
                      <a:pos x="148" y="38"/>
                    </a:cxn>
                    <a:cxn ang="0">
                      <a:pos x="152" y="32"/>
                    </a:cxn>
                    <a:cxn ang="0">
                      <a:pos x="158" y="24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9" name="Freeform 49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4" y="13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0" name="Freeform 50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/>
                  <a:ahLst/>
                  <a:cxnLst>
                    <a:cxn ang="0">
                      <a:pos x="812" y="26"/>
                    </a:cxn>
                    <a:cxn ang="0">
                      <a:pos x="778" y="78"/>
                    </a:cxn>
                    <a:cxn ang="0">
                      <a:pos x="748" y="122"/>
                    </a:cxn>
                    <a:cxn ang="0">
                      <a:pos x="722" y="142"/>
                    </a:cxn>
                    <a:cxn ang="0">
                      <a:pos x="634" y="180"/>
                    </a:cxn>
                    <a:cxn ang="0">
                      <a:pos x="632" y="210"/>
                    </a:cxn>
                    <a:cxn ang="0">
                      <a:pos x="604" y="230"/>
                    </a:cxn>
                    <a:cxn ang="0">
                      <a:pos x="620" y="178"/>
                    </a:cxn>
                    <a:cxn ang="0">
                      <a:pos x="576" y="188"/>
                    </a:cxn>
                    <a:cxn ang="0">
                      <a:pos x="556" y="218"/>
                    </a:cxn>
                    <a:cxn ang="0">
                      <a:pos x="596" y="280"/>
                    </a:cxn>
                    <a:cxn ang="0">
                      <a:pos x="594" y="368"/>
                    </a:cxn>
                    <a:cxn ang="0">
                      <a:pos x="542" y="406"/>
                    </a:cxn>
                    <a:cxn ang="0">
                      <a:pos x="522" y="386"/>
                    </a:cxn>
                    <a:cxn ang="0">
                      <a:pos x="482" y="348"/>
                    </a:cxn>
                    <a:cxn ang="0">
                      <a:pos x="462" y="348"/>
                    </a:cxn>
                    <a:cxn ang="0">
                      <a:pos x="450" y="394"/>
                    </a:cxn>
                    <a:cxn ang="0">
                      <a:pos x="500" y="464"/>
                    </a:cxn>
                    <a:cxn ang="0">
                      <a:pos x="510" y="524"/>
                    </a:cxn>
                    <a:cxn ang="0">
                      <a:pos x="526" y="560"/>
                    </a:cxn>
                    <a:cxn ang="0">
                      <a:pos x="492" y="544"/>
                    </a:cxn>
                    <a:cxn ang="0">
                      <a:pos x="470" y="518"/>
                    </a:cxn>
                    <a:cxn ang="0">
                      <a:pos x="422" y="424"/>
                    </a:cxn>
                    <a:cxn ang="0">
                      <a:pos x="426" y="310"/>
                    </a:cxn>
                    <a:cxn ang="0">
                      <a:pos x="422" y="268"/>
                    </a:cxn>
                    <a:cxn ang="0">
                      <a:pos x="412" y="276"/>
                    </a:cxn>
                    <a:cxn ang="0">
                      <a:pos x="386" y="266"/>
                    </a:cxn>
                    <a:cxn ang="0">
                      <a:pos x="360" y="170"/>
                    </a:cxn>
                    <a:cxn ang="0">
                      <a:pos x="330" y="166"/>
                    </a:cxn>
                    <a:cxn ang="0">
                      <a:pos x="288" y="172"/>
                    </a:cxn>
                    <a:cxn ang="0">
                      <a:pos x="242" y="232"/>
                    </a:cxn>
                    <a:cxn ang="0">
                      <a:pos x="196" y="268"/>
                    </a:cxn>
                    <a:cxn ang="0">
                      <a:pos x="184" y="274"/>
                    </a:cxn>
                    <a:cxn ang="0">
                      <a:pos x="160" y="328"/>
                    </a:cxn>
                    <a:cxn ang="0">
                      <a:pos x="152" y="354"/>
                    </a:cxn>
                    <a:cxn ang="0">
                      <a:pos x="128" y="404"/>
                    </a:cxn>
                    <a:cxn ang="0">
                      <a:pos x="94" y="392"/>
                    </a:cxn>
                    <a:cxn ang="0">
                      <a:pos x="66" y="258"/>
                    </a:cxn>
                    <a:cxn ang="0">
                      <a:pos x="72" y="156"/>
                    </a:cxn>
                    <a:cxn ang="0">
                      <a:pos x="44" y="180"/>
                    </a:cxn>
                    <a:cxn ang="0">
                      <a:pos x="20" y="150"/>
                    </a:cxn>
                    <a:cxn ang="0">
                      <a:pos x="24" y="138"/>
                    </a:cxn>
                    <a:cxn ang="0">
                      <a:pos x="0" y="92"/>
                    </a:cxn>
                    <a:cxn ang="0">
                      <a:pos x="798" y="6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1" name="Freeform 51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/>
                  <a:ahLst/>
                  <a:cxnLst>
                    <a:cxn ang="0">
                      <a:pos x="7" y="11"/>
                    </a:cxn>
                    <a:cxn ang="0">
                      <a:pos x="17" y="3"/>
                    </a:cxn>
                    <a:cxn ang="0">
                      <a:pos x="37" y="33"/>
                    </a:cxn>
                    <a:cxn ang="0">
                      <a:pos x="19" y="85"/>
                    </a:cxn>
                    <a:cxn ang="0">
                      <a:pos x="1" y="69"/>
                    </a:cxn>
                    <a:cxn ang="0">
                      <a:pos x="7" y="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2" name="Freeform 52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/>
                  <a:ahLst/>
                  <a:cxnLst>
                    <a:cxn ang="0">
                      <a:pos x="13" y="28"/>
                    </a:cxn>
                    <a:cxn ang="0">
                      <a:pos x="29" y="2"/>
                    </a:cxn>
                    <a:cxn ang="0">
                      <a:pos x="43" y="4"/>
                    </a:cxn>
                    <a:cxn ang="0">
                      <a:pos x="39" y="26"/>
                    </a:cxn>
                    <a:cxn ang="0">
                      <a:pos x="13" y="74"/>
                    </a:cxn>
                    <a:cxn ang="0">
                      <a:pos x="7" y="60"/>
                    </a:cxn>
                    <a:cxn ang="0">
                      <a:pos x="3" y="36"/>
                    </a:cxn>
                    <a:cxn ang="0">
                      <a:pos x="13" y="28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3" name="Freeform 53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/>
                  <a:ahLst/>
                  <a:cxnLst>
                    <a:cxn ang="0">
                      <a:pos x="7" y="16"/>
                    </a:cxn>
                    <a:cxn ang="0">
                      <a:pos x="5" y="30"/>
                    </a:cxn>
                    <a:cxn ang="0">
                      <a:pos x="7" y="16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4" name="Freeform 54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/>
                  <a:ahLst/>
                  <a:cxnLst>
                    <a:cxn ang="0">
                      <a:pos x="481" y="464"/>
                    </a:cxn>
                    <a:cxn ang="0">
                      <a:pos x="486" y="451"/>
                    </a:cxn>
                    <a:cxn ang="0">
                      <a:pos x="500" y="413"/>
                    </a:cxn>
                    <a:cxn ang="0">
                      <a:pos x="309" y="287"/>
                    </a:cxn>
                    <a:cxn ang="0">
                      <a:pos x="282" y="346"/>
                    </a:cxn>
                    <a:cxn ang="0">
                      <a:pos x="303" y="556"/>
                    </a:cxn>
                    <a:cxn ang="0">
                      <a:pos x="282" y="494"/>
                    </a:cxn>
                    <a:cxn ang="0">
                      <a:pos x="242" y="439"/>
                    </a:cxn>
                    <a:cxn ang="0">
                      <a:pos x="245" y="413"/>
                    </a:cxn>
                    <a:cxn ang="0">
                      <a:pos x="247" y="394"/>
                    </a:cxn>
                    <a:cxn ang="0">
                      <a:pos x="220" y="375"/>
                    </a:cxn>
                    <a:cxn ang="0">
                      <a:pos x="194" y="346"/>
                    </a:cxn>
                    <a:cxn ang="0">
                      <a:pos x="148" y="354"/>
                    </a:cxn>
                    <a:cxn ang="0">
                      <a:pos x="126" y="365"/>
                    </a:cxn>
                    <a:cxn ang="0">
                      <a:pos x="78" y="365"/>
                    </a:cxn>
                    <a:cxn ang="0">
                      <a:pos x="22" y="312"/>
                    </a:cxn>
                    <a:cxn ang="0">
                      <a:pos x="11" y="295"/>
                    </a:cxn>
                    <a:cxn ang="0">
                      <a:pos x="0" y="264"/>
                    </a:cxn>
                    <a:cxn ang="0">
                      <a:pos x="24" y="213"/>
                    </a:cxn>
                    <a:cxn ang="0">
                      <a:pos x="32" y="181"/>
                    </a:cxn>
                    <a:cxn ang="0">
                      <a:pos x="51" y="143"/>
                    </a:cxn>
                    <a:cxn ang="0">
                      <a:pos x="81" y="116"/>
                    </a:cxn>
                    <a:cxn ang="0">
                      <a:pos x="167" y="67"/>
                    </a:cxn>
                    <a:cxn ang="0">
                      <a:pos x="220" y="30"/>
                    </a:cxn>
                    <a:cxn ang="0">
                      <a:pos x="258" y="6"/>
                    </a:cxn>
                    <a:cxn ang="0">
                      <a:pos x="363" y="2"/>
                    </a:cxn>
                    <a:cxn ang="0">
                      <a:pos x="398" y="0"/>
                    </a:cxn>
                    <a:cxn ang="0">
                      <a:pos x="384" y="34"/>
                    </a:cxn>
                    <a:cxn ang="0">
                      <a:pos x="443" y="84"/>
                    </a:cxn>
                    <a:cxn ang="0">
                      <a:pos x="497" y="74"/>
                    </a:cxn>
                    <a:cxn ang="0">
                      <a:pos x="529" y="82"/>
                    </a:cxn>
                    <a:cxn ang="0">
                      <a:pos x="559" y="97"/>
                    </a:cxn>
                    <a:cxn ang="0">
                      <a:pos x="572" y="188"/>
                    </a:cxn>
                    <a:cxn ang="0">
                      <a:pos x="572" y="240"/>
                    </a:cxn>
                    <a:cxn ang="0">
                      <a:pos x="599" y="283"/>
                    </a:cxn>
                    <a:cxn ang="0">
                      <a:pos x="645" y="300"/>
                    </a:cxn>
                    <a:cxn ang="0">
                      <a:pos x="680" y="295"/>
                    </a:cxn>
                    <a:cxn ang="0">
                      <a:pos x="664" y="340"/>
                    </a:cxn>
                    <a:cxn ang="0">
                      <a:pos x="599" y="407"/>
                    </a:cxn>
                    <a:cxn ang="0">
                      <a:pos x="548" y="485"/>
                    </a:cxn>
                    <a:cxn ang="0">
                      <a:pos x="556" y="508"/>
                    </a:cxn>
                    <a:cxn ang="0">
                      <a:pos x="435" y="556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5" name="Freeform 55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/>
                  <a:ahLst/>
                  <a:cxnLst>
                    <a:cxn ang="0">
                      <a:pos x="243" y="347"/>
                    </a:cxn>
                    <a:cxn ang="0">
                      <a:pos x="233" y="301"/>
                    </a:cxn>
                    <a:cxn ang="0">
                      <a:pos x="217" y="288"/>
                    </a:cxn>
                    <a:cxn ang="0">
                      <a:pos x="215" y="269"/>
                    </a:cxn>
                    <a:cxn ang="0">
                      <a:pos x="209" y="254"/>
                    </a:cxn>
                    <a:cxn ang="0">
                      <a:pos x="209" y="229"/>
                    </a:cxn>
                    <a:cxn ang="0">
                      <a:pos x="207" y="214"/>
                    </a:cxn>
                    <a:cxn ang="0">
                      <a:pos x="228" y="202"/>
                    </a:cxn>
                    <a:cxn ang="0">
                      <a:pos x="257" y="197"/>
                    </a:cxn>
                    <a:cxn ang="0">
                      <a:pos x="257" y="136"/>
                    </a:cxn>
                    <a:cxn ang="0">
                      <a:pos x="54" y="96"/>
                    </a:cxn>
                    <a:cxn ang="0">
                      <a:pos x="32" y="98"/>
                    </a:cxn>
                    <a:cxn ang="0">
                      <a:pos x="16" y="102"/>
                    </a:cxn>
                    <a:cxn ang="0">
                      <a:pos x="0" y="149"/>
                    </a:cxn>
                    <a:cxn ang="0">
                      <a:pos x="93" y="346"/>
                    </a:cxn>
                    <a:cxn ang="0">
                      <a:pos x="243" y="347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6" name="Freeform 56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7" y="25"/>
                    </a:cxn>
                    <a:cxn ang="0">
                      <a:pos x="19" y="21"/>
                    </a:cxn>
                    <a:cxn ang="0">
                      <a:pos x="7" y="2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7" name="Freeform 57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/>
                  <a:ahLst/>
                  <a:cxnLst>
                    <a:cxn ang="0">
                      <a:pos x="12" y="12"/>
                    </a:cxn>
                    <a:cxn ang="0">
                      <a:pos x="16" y="0"/>
                    </a:cxn>
                    <a:cxn ang="0">
                      <a:pos x="20" y="12"/>
                    </a:cxn>
                    <a:cxn ang="0">
                      <a:pos x="8" y="20"/>
                    </a:cxn>
                    <a:cxn ang="0">
                      <a:pos x="12" y="12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8" name="Freeform 58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/>
                  <a:ahLst/>
                  <a:cxnLst>
                    <a:cxn ang="0">
                      <a:pos x="24" y="18"/>
                    </a:cxn>
                    <a:cxn ang="0">
                      <a:pos x="32" y="6"/>
                    </a:cxn>
                    <a:cxn ang="0">
                      <a:pos x="36" y="30"/>
                    </a:cxn>
                    <a:cxn ang="0">
                      <a:pos x="24" y="18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9" name="Freeform 59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/>
                  <a:ahLst/>
                  <a:cxnLst>
                    <a:cxn ang="0">
                      <a:pos x="473" y="464"/>
                    </a:cxn>
                    <a:cxn ang="0">
                      <a:pos x="393" y="452"/>
                    </a:cxn>
                    <a:cxn ang="0">
                      <a:pos x="325" y="412"/>
                    </a:cxn>
                    <a:cxn ang="0">
                      <a:pos x="265" y="400"/>
                    </a:cxn>
                    <a:cxn ang="0">
                      <a:pos x="237" y="416"/>
                    </a:cxn>
                    <a:cxn ang="0">
                      <a:pos x="261" y="428"/>
                    </a:cxn>
                    <a:cxn ang="0">
                      <a:pos x="293" y="468"/>
                    </a:cxn>
                    <a:cxn ang="0">
                      <a:pos x="321" y="476"/>
                    </a:cxn>
                    <a:cxn ang="0">
                      <a:pos x="333" y="536"/>
                    </a:cxn>
                    <a:cxn ang="0">
                      <a:pos x="313" y="552"/>
                    </a:cxn>
                    <a:cxn ang="0">
                      <a:pos x="261" y="616"/>
                    </a:cxn>
                    <a:cxn ang="0">
                      <a:pos x="225" y="628"/>
                    </a:cxn>
                    <a:cxn ang="0">
                      <a:pos x="97" y="696"/>
                    </a:cxn>
                    <a:cxn ang="0">
                      <a:pos x="77" y="616"/>
                    </a:cxn>
                    <a:cxn ang="0">
                      <a:pos x="45" y="524"/>
                    </a:cxn>
                    <a:cxn ang="0">
                      <a:pos x="33" y="448"/>
                    </a:cxn>
                    <a:cxn ang="0">
                      <a:pos x="53" y="344"/>
                    </a:cxn>
                    <a:cxn ang="0">
                      <a:pos x="17" y="392"/>
                    </a:cxn>
                    <a:cxn ang="0">
                      <a:pos x="81" y="280"/>
                    </a:cxn>
                    <a:cxn ang="0">
                      <a:pos x="113" y="204"/>
                    </a:cxn>
                    <a:cxn ang="0">
                      <a:pos x="37" y="204"/>
                    </a:cxn>
                    <a:cxn ang="0">
                      <a:pos x="1" y="196"/>
                    </a:cxn>
                    <a:cxn ang="0">
                      <a:pos x="25" y="140"/>
                    </a:cxn>
                    <a:cxn ang="0">
                      <a:pos x="97" y="112"/>
                    </a:cxn>
                    <a:cxn ang="0">
                      <a:pos x="221" y="124"/>
                    </a:cxn>
                    <a:cxn ang="0">
                      <a:pos x="229" y="64"/>
                    </a:cxn>
                    <a:cxn ang="0">
                      <a:pos x="261" y="0"/>
                    </a:cxn>
                    <a:cxn ang="0">
                      <a:pos x="357" y="44"/>
                    </a:cxn>
                    <a:cxn ang="0">
                      <a:pos x="329" y="88"/>
                    </a:cxn>
                    <a:cxn ang="0">
                      <a:pos x="301" y="176"/>
                    </a:cxn>
                    <a:cxn ang="0">
                      <a:pos x="361" y="192"/>
                    </a:cxn>
                    <a:cxn ang="0">
                      <a:pos x="373" y="136"/>
                    </a:cxn>
                    <a:cxn ang="0">
                      <a:pos x="417" y="92"/>
                    </a:cxn>
                    <a:cxn ang="0">
                      <a:pos x="497" y="88"/>
                    </a:cxn>
                    <a:cxn ang="0">
                      <a:pos x="529" y="52"/>
                    </a:cxn>
                    <a:cxn ang="0">
                      <a:pos x="541" y="460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40" name="Freeform 60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/>
                  <a:ahLst/>
                  <a:cxnLst>
                    <a:cxn ang="0">
                      <a:pos x="825" y="0"/>
                    </a:cxn>
                    <a:cxn ang="0">
                      <a:pos x="143" y="29"/>
                    </a:cxn>
                    <a:cxn ang="0">
                      <a:pos x="91" y="42"/>
                    </a:cxn>
                    <a:cxn ang="0">
                      <a:pos x="62" y="42"/>
                    </a:cxn>
                    <a:cxn ang="0">
                      <a:pos x="22" y="77"/>
                    </a:cxn>
                    <a:cxn ang="0">
                      <a:pos x="0" y="105"/>
                    </a:cxn>
                    <a:cxn ang="0">
                      <a:pos x="59" y="115"/>
                    </a:cxn>
                    <a:cxn ang="0">
                      <a:pos x="97" y="96"/>
                    </a:cxn>
                    <a:cxn ang="0">
                      <a:pos x="108" y="84"/>
                    </a:cxn>
                    <a:cxn ang="0">
                      <a:pos x="167" y="52"/>
                    </a:cxn>
                    <a:cxn ang="0">
                      <a:pos x="215" y="46"/>
                    </a:cxn>
                    <a:cxn ang="0">
                      <a:pos x="237" y="94"/>
                    </a:cxn>
                    <a:cxn ang="0">
                      <a:pos x="188" y="109"/>
                    </a:cxn>
                    <a:cxn ang="0">
                      <a:pos x="231" y="113"/>
                    </a:cxn>
                    <a:cxn ang="0">
                      <a:pos x="250" y="90"/>
                    </a:cxn>
                    <a:cxn ang="0">
                      <a:pos x="266" y="92"/>
                    </a:cxn>
                    <a:cxn ang="0">
                      <a:pos x="253" y="54"/>
                    </a:cxn>
                    <a:cxn ang="0">
                      <a:pos x="266" y="44"/>
                    </a:cxn>
                    <a:cxn ang="0">
                      <a:pos x="277" y="88"/>
                    </a:cxn>
                    <a:cxn ang="0">
                      <a:pos x="266" y="113"/>
                    </a:cxn>
                    <a:cxn ang="0">
                      <a:pos x="296" y="130"/>
                    </a:cxn>
                    <a:cxn ang="0">
                      <a:pos x="299" y="92"/>
                    </a:cxn>
                    <a:cxn ang="0">
                      <a:pos x="331" y="103"/>
                    </a:cxn>
                    <a:cxn ang="0">
                      <a:pos x="382" y="73"/>
                    </a:cxn>
                    <a:cxn ang="0">
                      <a:pos x="409" y="50"/>
                    </a:cxn>
                    <a:cxn ang="0">
                      <a:pos x="439" y="56"/>
                    </a:cxn>
                    <a:cxn ang="0">
                      <a:pos x="455" y="50"/>
                    </a:cxn>
                    <a:cxn ang="0">
                      <a:pos x="431" y="44"/>
                    </a:cxn>
                    <a:cxn ang="0">
                      <a:pos x="474" y="35"/>
                    </a:cxn>
                    <a:cxn ang="0">
                      <a:pos x="544" y="54"/>
                    </a:cxn>
                    <a:cxn ang="0">
                      <a:pos x="581" y="42"/>
                    </a:cxn>
                    <a:cxn ang="0">
                      <a:pos x="584" y="63"/>
                    </a:cxn>
                    <a:cxn ang="0">
                      <a:pos x="568" y="101"/>
                    </a:cxn>
                    <a:cxn ang="0">
                      <a:pos x="611" y="88"/>
                    </a:cxn>
                    <a:cxn ang="0">
                      <a:pos x="624" y="80"/>
                    </a:cxn>
                    <a:cxn ang="0">
                      <a:pos x="648" y="61"/>
                    </a:cxn>
                    <a:cxn ang="0">
                      <a:pos x="794" y="84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41" name="Freeform 61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31" y="0"/>
                    </a:cxn>
                    <a:cxn ang="0">
                      <a:pos x="19" y="2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42" name="Freeform 62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/>
                  <a:ahLst/>
                  <a:cxnLst>
                    <a:cxn ang="0">
                      <a:pos x="6" y="32"/>
                    </a:cxn>
                    <a:cxn ang="0">
                      <a:pos x="22" y="0"/>
                    </a:cxn>
                    <a:cxn ang="0">
                      <a:pos x="38" y="4"/>
                    </a:cxn>
                    <a:cxn ang="0">
                      <a:pos x="6" y="32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43" name="Freeform 63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/>
                  <a:ahLst/>
                  <a:cxnLst>
                    <a:cxn ang="0">
                      <a:pos x="37" y="18"/>
                    </a:cxn>
                    <a:cxn ang="0">
                      <a:pos x="25" y="2"/>
                    </a:cxn>
                    <a:cxn ang="0">
                      <a:pos x="37" y="18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44" name="Freeform 64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/>
                  <a:ahLst/>
                  <a:cxnLst>
                    <a:cxn ang="0">
                      <a:pos x="0" y="21"/>
                    </a:cxn>
                    <a:cxn ang="0">
                      <a:pos x="12" y="9"/>
                    </a:cxn>
                    <a:cxn ang="0">
                      <a:pos x="0" y="21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45" name="Freeform 65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/>
                  <a:ahLst/>
                  <a:cxnLst>
                    <a:cxn ang="0">
                      <a:pos x="7" y="22"/>
                    </a:cxn>
                    <a:cxn ang="0">
                      <a:pos x="31" y="10"/>
                    </a:cxn>
                    <a:cxn ang="0">
                      <a:pos x="7" y="22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59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46190" name="Line 110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2" name="Line 112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3" name="Line 113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4" name="Line 114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5" name="Line 115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6" name="Line 116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7" name="Line 117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8" name="Line 118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9" name="Line 119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00" name="Line 120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01" name="Line 121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160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46212" name="Line 132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13" name="Line 133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14" name="Line 134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15" name="Line 135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25" name="Line 145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26" name="Line 146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27" name="Line 147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28" name="Line 148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29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0" name="Line 150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1" name="Line 151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2" name="Line 152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3" name="Line 153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4" name="Line 154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5" name="Line 155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46238" name="Picture 158" descr="earth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</p:spPr>
        </p:pic>
      </p:grpSp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533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782E19C-FC9D-4A4B-B68A-2DE72CB1839B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200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B89A8E1-13CF-43BE-9B0C-167248BF8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82E19C-FC9D-4A4B-B68A-2DE72CB1839B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9A8E1-13CF-43BE-9B0C-167248BF8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82E19C-FC9D-4A4B-B68A-2DE72CB1839B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9A8E1-13CF-43BE-9B0C-167248BF8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82E19C-FC9D-4A4B-B68A-2DE72CB1839B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9A8E1-13CF-43BE-9B0C-167248BF8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82E19C-FC9D-4A4B-B68A-2DE72CB1839B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9A8E1-13CF-43BE-9B0C-167248BF8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82E19C-FC9D-4A4B-B68A-2DE72CB1839B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9A8E1-13CF-43BE-9B0C-167248BF8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82E19C-FC9D-4A4B-B68A-2DE72CB1839B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9A8E1-13CF-43BE-9B0C-167248BF8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82E19C-FC9D-4A4B-B68A-2DE72CB1839B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9A8E1-13CF-43BE-9B0C-167248BF8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82E19C-FC9D-4A4B-B68A-2DE72CB1839B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9A8E1-13CF-43BE-9B0C-167248BF8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82E19C-FC9D-4A4B-B68A-2DE72CB1839B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9A8E1-13CF-43BE-9B0C-167248BF8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82E19C-FC9D-4A4B-B68A-2DE72CB1839B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9A8E1-13CF-43BE-9B0C-167248BF8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928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fld id="{3782E19C-FC9D-4A4B-B68A-2DE72CB1839B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928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928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fld id="{EB89A8E1-13CF-43BE-9B0C-167248BF866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63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3" name="Group 162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22536" name="Freeform 8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/>
                <a:ahLst/>
                <a:cxnLst>
                  <a:cxn ang="0">
                    <a:pos x="4848" y="48"/>
                  </a:cxn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8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5" name="Group 10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22539" name="Freeform 11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/>
                    <a:ahLst/>
                    <a:cxnLst>
                      <a:cxn ang="0">
                        <a:pos x="5" y="11"/>
                      </a:cxn>
                      <a:cxn ang="0">
                        <a:pos x="15" y="5"/>
                      </a:cxn>
                      <a:cxn ang="0">
                        <a:pos x="13" y="17"/>
                      </a:cxn>
                      <a:cxn ang="0">
                        <a:pos x="5" y="11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0" name="Freeform 12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/>
                    <a:ahLst/>
                    <a:cxnLst>
                      <a:cxn ang="0">
                        <a:pos x="3" y="13"/>
                      </a:cxn>
                      <a:cxn ang="0">
                        <a:pos x="11" y="3"/>
                      </a:cxn>
                      <a:cxn ang="0">
                        <a:pos x="7" y="19"/>
                      </a:cxn>
                      <a:cxn ang="0">
                        <a:pos x="3" y="13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1" name="Freeform 13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2" name="Freeform 14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3" name="Freeform 15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4" name="Freeform 16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5" name="Freeform 17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6" name="Freeform 18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7" name="Freeform 19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8" name="Freeform 20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9" name="Freeform 21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0" name="Freeform 22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1" name="Freeform 23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2" name="Freeform 24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3" name="Freeform 25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4" name="Freeform 26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5" name="Freeform 27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/>
                    <a:ahLst/>
                    <a:cxnLst>
                      <a:cxn ang="0">
                        <a:pos x="8" y="14"/>
                      </a:cxn>
                      <a:cxn ang="0">
                        <a:pos x="14" y="0"/>
                      </a:cxn>
                      <a:cxn ang="0">
                        <a:pos x="14" y="22"/>
                      </a:cxn>
                      <a:cxn ang="0">
                        <a:pos x="8" y="14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6" name="Freeform 28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7" name="Freeform 29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8" name="Freeform 30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9" name="Freeform 31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0" name="Freeform 32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1" name="Freeform 33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2" name="Freeform 34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/>
                    <a:ahLst/>
                    <a:cxnLst>
                      <a:cxn ang="0">
                        <a:pos x="21" y="280"/>
                      </a:cxn>
                      <a:cxn ang="0">
                        <a:pos x="24" y="250"/>
                      </a:cxn>
                      <a:cxn ang="0">
                        <a:pos x="22" y="245"/>
                      </a:cxn>
                      <a:cxn ang="0">
                        <a:pos x="16" y="218"/>
                      </a:cxn>
                      <a:cxn ang="0">
                        <a:pos x="4" y="215"/>
                      </a:cxn>
                      <a:cxn ang="0">
                        <a:pos x="0" y="191"/>
                      </a:cxn>
                      <a:cxn ang="0">
                        <a:pos x="12" y="180"/>
                      </a:cxn>
                      <a:cxn ang="0">
                        <a:pos x="6" y="165"/>
                      </a:cxn>
                      <a:cxn ang="0">
                        <a:pos x="2" y="160"/>
                      </a:cxn>
                      <a:cxn ang="0">
                        <a:pos x="28" y="120"/>
                      </a:cxn>
                      <a:cxn ang="0">
                        <a:pos x="44" y="96"/>
                      </a:cxn>
                      <a:cxn ang="0">
                        <a:pos x="42" y="70"/>
                      </a:cxn>
                      <a:cxn ang="0">
                        <a:pos x="24" y="43"/>
                      </a:cxn>
                      <a:cxn ang="0">
                        <a:pos x="20" y="32"/>
                      </a:cxn>
                      <a:cxn ang="0">
                        <a:pos x="26" y="36"/>
                      </a:cxn>
                      <a:cxn ang="0">
                        <a:pos x="48" y="35"/>
                      </a:cxn>
                      <a:cxn ang="0">
                        <a:pos x="64" y="11"/>
                      </a:cxn>
                      <a:cxn ang="0">
                        <a:pos x="82" y="0"/>
                      </a:cxn>
                      <a:cxn ang="0">
                        <a:pos x="88" y="2"/>
                      </a:cxn>
                      <a:cxn ang="0">
                        <a:pos x="92" y="9"/>
                      </a:cxn>
                      <a:cxn ang="0">
                        <a:pos x="98" y="5"/>
                      </a:cxn>
                      <a:cxn ang="0">
                        <a:pos x="110" y="8"/>
                      </a:cxn>
                      <a:cxn ang="0">
                        <a:pos x="116" y="9"/>
                      </a:cxn>
                      <a:cxn ang="0">
                        <a:pos x="141" y="14"/>
                      </a:cxn>
                      <a:cxn ang="0">
                        <a:pos x="155" y="24"/>
                      </a:cxn>
                      <a:cxn ang="0">
                        <a:pos x="167" y="17"/>
                      </a:cxn>
                      <a:cxn ang="0">
                        <a:pos x="173" y="14"/>
                      </a:cxn>
                      <a:cxn ang="0">
                        <a:pos x="195" y="14"/>
                      </a:cxn>
                      <a:cxn ang="0">
                        <a:pos x="211" y="32"/>
                      </a:cxn>
                      <a:cxn ang="0">
                        <a:pos x="231" y="59"/>
                      </a:cxn>
                      <a:cxn ang="0">
                        <a:pos x="245" y="70"/>
                      </a:cxn>
                      <a:cxn ang="0">
                        <a:pos x="257" y="68"/>
                      </a:cxn>
                      <a:cxn ang="0">
                        <a:pos x="270" y="65"/>
                      </a:cxn>
                      <a:cxn ang="0">
                        <a:pos x="290" y="71"/>
                      </a:cxn>
                      <a:cxn ang="0">
                        <a:pos x="300" y="81"/>
                      </a:cxn>
                      <a:cxn ang="0">
                        <a:pos x="308" y="90"/>
                      </a:cxn>
                      <a:cxn ang="0">
                        <a:pos x="318" y="111"/>
                      </a:cxn>
                      <a:cxn ang="0">
                        <a:pos x="322" y="120"/>
                      </a:cxn>
                      <a:cxn ang="0">
                        <a:pos x="324" y="125"/>
                      </a:cxn>
                      <a:cxn ang="0">
                        <a:pos x="310" y="142"/>
                      </a:cxn>
                      <a:cxn ang="0">
                        <a:pos x="322" y="141"/>
                      </a:cxn>
                      <a:cxn ang="0">
                        <a:pos x="342" y="155"/>
                      </a:cxn>
                      <a:cxn ang="0">
                        <a:pos x="364" y="157"/>
                      </a:cxn>
                      <a:cxn ang="0">
                        <a:pos x="380" y="168"/>
                      </a:cxn>
                      <a:cxn ang="0">
                        <a:pos x="382" y="172"/>
                      </a:cxn>
                      <a:cxn ang="0">
                        <a:pos x="382" y="176"/>
                      </a:cxn>
                      <a:cxn ang="0">
                        <a:pos x="394" y="172"/>
                      </a:cxn>
                      <a:cxn ang="0">
                        <a:pos x="400" y="171"/>
                      </a:cxn>
                      <a:cxn ang="0">
                        <a:pos x="439" y="185"/>
                      </a:cxn>
                      <a:cxn ang="0">
                        <a:pos x="447" y="199"/>
                      </a:cxn>
                      <a:cxn ang="0">
                        <a:pos x="465" y="201"/>
                      </a:cxn>
                      <a:cxn ang="0">
                        <a:pos x="471" y="215"/>
                      </a:cxn>
                      <a:cxn ang="0">
                        <a:pos x="451" y="258"/>
                      </a:cxn>
                      <a:cxn ang="0">
                        <a:pos x="435" y="281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3" name="Freeform 35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/>
                    <a:ahLst/>
                    <a:cxnLst>
                      <a:cxn ang="0">
                        <a:pos x="406" y="6"/>
                      </a:cxn>
                      <a:cxn ang="0">
                        <a:pos x="502" y="34"/>
                      </a:cxn>
                      <a:cxn ang="0">
                        <a:pos x="550" y="38"/>
                      </a:cxn>
                      <a:cxn ang="0">
                        <a:pos x="578" y="130"/>
                      </a:cxn>
                      <a:cxn ang="0">
                        <a:pos x="586" y="90"/>
                      </a:cxn>
                      <a:cxn ang="0">
                        <a:pos x="606" y="70"/>
                      </a:cxn>
                      <a:cxn ang="0">
                        <a:pos x="642" y="126"/>
                      </a:cxn>
                      <a:cxn ang="0">
                        <a:pos x="682" y="98"/>
                      </a:cxn>
                      <a:cxn ang="0">
                        <a:pos x="706" y="86"/>
                      </a:cxn>
                      <a:cxn ang="0">
                        <a:pos x="762" y="2"/>
                      </a:cxn>
                      <a:cxn ang="0">
                        <a:pos x="798" y="70"/>
                      </a:cxn>
                      <a:cxn ang="0">
                        <a:pos x="798" y="130"/>
                      </a:cxn>
                      <a:cxn ang="0">
                        <a:pos x="790" y="158"/>
                      </a:cxn>
                      <a:cxn ang="0">
                        <a:pos x="766" y="162"/>
                      </a:cxn>
                      <a:cxn ang="0">
                        <a:pos x="762" y="186"/>
                      </a:cxn>
                      <a:cxn ang="0">
                        <a:pos x="802" y="226"/>
                      </a:cxn>
                      <a:cxn ang="0">
                        <a:pos x="786" y="322"/>
                      </a:cxn>
                      <a:cxn ang="0">
                        <a:pos x="830" y="414"/>
                      </a:cxn>
                      <a:cxn ang="0">
                        <a:pos x="854" y="450"/>
                      </a:cxn>
                      <a:cxn ang="0">
                        <a:pos x="830" y="450"/>
                      </a:cxn>
                      <a:cxn ang="0">
                        <a:pos x="746" y="378"/>
                      </a:cxn>
                      <a:cxn ang="0">
                        <a:pos x="678" y="402"/>
                      </a:cxn>
                      <a:cxn ang="0">
                        <a:pos x="590" y="442"/>
                      </a:cxn>
                      <a:cxn ang="0">
                        <a:pos x="642" y="578"/>
                      </a:cxn>
                      <a:cxn ang="0">
                        <a:pos x="710" y="610"/>
                      </a:cxn>
                      <a:cxn ang="0">
                        <a:pos x="738" y="550"/>
                      </a:cxn>
                      <a:cxn ang="0">
                        <a:pos x="774" y="570"/>
                      </a:cxn>
                      <a:cxn ang="0">
                        <a:pos x="766" y="630"/>
                      </a:cxn>
                      <a:cxn ang="0">
                        <a:pos x="802" y="670"/>
                      </a:cxn>
                      <a:cxn ang="0">
                        <a:pos x="838" y="658"/>
                      </a:cxn>
                      <a:cxn ang="0">
                        <a:pos x="922" y="806"/>
                      </a:cxn>
                      <a:cxn ang="0">
                        <a:pos x="942" y="826"/>
                      </a:cxn>
                      <a:cxn ang="0">
                        <a:pos x="874" y="810"/>
                      </a:cxn>
                      <a:cxn ang="0">
                        <a:pos x="830" y="758"/>
                      </a:cxn>
                      <a:cxn ang="0">
                        <a:pos x="778" y="710"/>
                      </a:cxn>
                      <a:cxn ang="0">
                        <a:pos x="702" y="662"/>
                      </a:cxn>
                      <a:cxn ang="0">
                        <a:pos x="614" y="646"/>
                      </a:cxn>
                      <a:cxn ang="0">
                        <a:pos x="506" y="594"/>
                      </a:cxn>
                      <a:cxn ang="0">
                        <a:pos x="462" y="506"/>
                      </a:cxn>
                      <a:cxn ang="0">
                        <a:pos x="430" y="462"/>
                      </a:cxn>
                      <a:cxn ang="0">
                        <a:pos x="382" y="430"/>
                      </a:cxn>
                      <a:cxn ang="0">
                        <a:pos x="342" y="370"/>
                      </a:cxn>
                      <a:cxn ang="0">
                        <a:pos x="354" y="414"/>
                      </a:cxn>
                      <a:cxn ang="0">
                        <a:pos x="418" y="494"/>
                      </a:cxn>
                      <a:cxn ang="0">
                        <a:pos x="422" y="526"/>
                      </a:cxn>
                      <a:cxn ang="0">
                        <a:pos x="394" y="498"/>
                      </a:cxn>
                      <a:cxn ang="0">
                        <a:pos x="354" y="466"/>
                      </a:cxn>
                      <a:cxn ang="0">
                        <a:pos x="314" y="402"/>
                      </a:cxn>
                      <a:cxn ang="0">
                        <a:pos x="266" y="346"/>
                      </a:cxn>
                      <a:cxn ang="0">
                        <a:pos x="210" y="314"/>
                      </a:cxn>
                      <a:cxn ang="0">
                        <a:pos x="154" y="238"/>
                      </a:cxn>
                      <a:cxn ang="0">
                        <a:pos x="66" y="66"/>
                      </a:cxn>
                      <a:cxn ang="0">
                        <a:pos x="34" y="38"/>
                      </a:cxn>
                      <a:cxn ang="0">
                        <a:pos x="46" y="22"/>
                      </a:cxn>
                      <a:cxn ang="0">
                        <a:pos x="102" y="70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4" name="Freeform 36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/>
                    <a:ahLst/>
                    <a:cxnLst>
                      <a:cxn ang="0">
                        <a:pos x="6" y="28"/>
                      </a:cxn>
                      <a:cxn ang="0">
                        <a:pos x="10" y="48"/>
                      </a:cxn>
                      <a:cxn ang="0">
                        <a:pos x="6" y="28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5" name="Freeform 37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2" y="1"/>
                      </a:cxn>
                      <a:cxn ang="0">
                        <a:pos x="36" y="17"/>
                      </a:cxn>
                      <a:cxn ang="0">
                        <a:pos x="8" y="17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6" name="Freeform 38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/>
                    <a:ahLst/>
                    <a:cxnLst>
                      <a:cxn ang="0">
                        <a:pos x="0" y="49"/>
                      </a:cxn>
                      <a:cxn ang="0">
                        <a:pos x="28" y="25"/>
                      </a:cxn>
                      <a:cxn ang="0">
                        <a:pos x="56" y="21"/>
                      </a:cxn>
                      <a:cxn ang="0">
                        <a:pos x="80" y="9"/>
                      </a:cxn>
                      <a:cxn ang="0">
                        <a:pos x="64" y="25"/>
                      </a:cxn>
                      <a:cxn ang="0">
                        <a:pos x="124" y="49"/>
                      </a:cxn>
                      <a:cxn ang="0">
                        <a:pos x="160" y="65"/>
                      </a:cxn>
                      <a:cxn ang="0">
                        <a:pos x="116" y="77"/>
                      </a:cxn>
                      <a:cxn ang="0">
                        <a:pos x="88" y="57"/>
                      </a:cxn>
                      <a:cxn ang="0">
                        <a:pos x="76" y="53"/>
                      </a:cxn>
                      <a:cxn ang="0">
                        <a:pos x="24" y="41"/>
                      </a:cxn>
                      <a:cxn ang="0">
                        <a:pos x="0" y="49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7" name="Freeform 39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2" y="4"/>
                      </a:cxn>
                      <a:cxn ang="0">
                        <a:pos x="88" y="24"/>
                      </a:cxn>
                      <a:cxn ang="0">
                        <a:pos x="112" y="20"/>
                      </a:cxn>
                      <a:cxn ang="0">
                        <a:pos x="108" y="44"/>
                      </a:cxn>
                      <a:cxn ang="0">
                        <a:pos x="64" y="40"/>
                      </a:cxn>
                      <a:cxn ang="0">
                        <a:pos x="0" y="36"/>
                      </a:cxn>
                      <a:cxn ang="0">
                        <a:pos x="28" y="2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8" name="Freeform 40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/>
                    <a:ahLst/>
                    <a:cxnLst>
                      <a:cxn ang="0">
                        <a:pos x="17" y="25"/>
                      </a:cxn>
                      <a:cxn ang="0">
                        <a:pos x="37" y="13"/>
                      </a:cxn>
                      <a:cxn ang="0">
                        <a:pos x="17" y="2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9" name="Freeform 41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/>
                    <a:ahLst/>
                    <a:cxnLst>
                      <a:cxn ang="0">
                        <a:pos x="19" y="32"/>
                      </a:cxn>
                      <a:cxn ang="0">
                        <a:pos x="19" y="0"/>
                      </a:cxn>
                      <a:cxn ang="0">
                        <a:pos x="19" y="32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0" name="Freeform 42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/>
                    <a:ahLst/>
                    <a:cxnLst>
                      <a:cxn ang="0">
                        <a:pos x="4" y="9"/>
                      </a:cxn>
                      <a:cxn ang="0">
                        <a:pos x="20" y="33"/>
                      </a:cxn>
                      <a:cxn ang="0">
                        <a:pos x="24" y="49"/>
                      </a:cxn>
                      <a:cxn ang="0">
                        <a:pos x="36" y="53"/>
                      </a:cxn>
                      <a:cxn ang="0">
                        <a:pos x="24" y="73"/>
                      </a:cxn>
                      <a:cxn ang="0">
                        <a:pos x="0" y="21"/>
                      </a:cxn>
                      <a:cxn ang="0">
                        <a:pos x="4" y="9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1" name="Freeform 43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/>
                    <a:ahLst/>
                    <a:cxnLst>
                      <a:cxn ang="0">
                        <a:pos x="220" y="1"/>
                      </a:cxn>
                      <a:cxn ang="0">
                        <a:pos x="231" y="8"/>
                      </a:cxn>
                      <a:cxn ang="0">
                        <a:pos x="235" y="0"/>
                      </a:cxn>
                      <a:cxn ang="0">
                        <a:pos x="265" y="0"/>
                      </a:cxn>
                      <a:cxn ang="0">
                        <a:pos x="287" y="17"/>
                      </a:cxn>
                      <a:cxn ang="0">
                        <a:pos x="319" y="10"/>
                      </a:cxn>
                      <a:cxn ang="0">
                        <a:pos x="314" y="29"/>
                      </a:cxn>
                      <a:cxn ang="0">
                        <a:pos x="298" y="46"/>
                      </a:cxn>
                      <a:cxn ang="0">
                        <a:pos x="295" y="29"/>
                      </a:cxn>
                      <a:cxn ang="0">
                        <a:pos x="287" y="31"/>
                      </a:cxn>
                      <a:cxn ang="0">
                        <a:pos x="279" y="29"/>
                      </a:cxn>
                      <a:cxn ang="0">
                        <a:pos x="263" y="21"/>
                      </a:cxn>
                      <a:cxn ang="0">
                        <a:pos x="228" y="38"/>
                      </a:cxn>
                      <a:cxn ang="0">
                        <a:pos x="201" y="44"/>
                      </a:cxn>
                      <a:cxn ang="0">
                        <a:pos x="212" y="57"/>
                      </a:cxn>
                      <a:cxn ang="0">
                        <a:pos x="188" y="63"/>
                      </a:cxn>
                      <a:cxn ang="0">
                        <a:pos x="169" y="61"/>
                      </a:cxn>
                      <a:cxn ang="0">
                        <a:pos x="177" y="57"/>
                      </a:cxn>
                      <a:cxn ang="0">
                        <a:pos x="171" y="40"/>
                      </a:cxn>
                      <a:cxn ang="0">
                        <a:pos x="169" y="31"/>
                      </a:cxn>
                      <a:cxn ang="0">
                        <a:pos x="158" y="23"/>
                      </a:cxn>
                      <a:cxn ang="0">
                        <a:pos x="142" y="27"/>
                      </a:cxn>
                      <a:cxn ang="0">
                        <a:pos x="134" y="27"/>
                      </a:cxn>
                      <a:cxn ang="0">
                        <a:pos x="123" y="25"/>
                      </a:cxn>
                      <a:cxn ang="0">
                        <a:pos x="83" y="2"/>
                      </a:cxn>
                      <a:cxn ang="0">
                        <a:pos x="59" y="14"/>
                      </a:cxn>
                      <a:cxn ang="0">
                        <a:pos x="1" y="0"/>
                      </a:cxn>
                      <a:cxn ang="0">
                        <a:pos x="220" y="1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2" name="Freeform 44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/>
                    <a:ahLst/>
                    <a:cxnLst>
                      <a:cxn ang="0">
                        <a:pos x="105" y="31"/>
                      </a:cxn>
                      <a:cxn ang="0">
                        <a:pos x="30" y="1"/>
                      </a:cxn>
                      <a:cxn ang="0">
                        <a:pos x="285" y="0"/>
                      </a:cxn>
                      <a:cxn ang="0">
                        <a:pos x="296" y="14"/>
                      </a:cxn>
                      <a:cxn ang="0">
                        <a:pos x="264" y="16"/>
                      </a:cxn>
                      <a:cxn ang="0">
                        <a:pos x="105" y="3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3" name="Freeform 45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4" name="Freeform 46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6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5" name="Freeform 47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6" name="Freeform 48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7" name="Freeform 49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8" name="Freeform 50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9" name="Freeform 51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0" name="Freeform 52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1" name="Freeform 53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2" name="Freeform 54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3" name="Freeform 55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4" name="Freeform 56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5" name="Freeform 57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6" name="Freeform 58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7" name="Freeform 59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8" name="Freeform 60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9" name="Freeform 61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0" name="Freeform 62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1" name="Freeform 63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2" name="Freeform 64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3" name="Freeform 65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4" name="Freeform 66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" name="Group 67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22596" name="Freeform 68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7" name="Freeform 69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8" name="Freeform 70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9" name="Freeform 71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0" name="Freeform 72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1" name="Freeform 73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2" name="Freeform 74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3" name="Freeform 75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4" name="Freeform 76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5" name="Freeform 77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6" name="Freeform 78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7" name="Freeform 79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8" name="Freeform 80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9" name="Freeform 81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0" name="Freeform 82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1" name="Freeform 83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2" name="Freeform 84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3" name="Freeform 85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4" name="Freeform 86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5" name="Freeform 87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6" name="Freeform 88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7" name="Freeform 89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8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8" name="Freeform 90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9" name="Freeform 91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0" name="Freeform 92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1" name="Freeform 93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2" name="Freeform 94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3" name="Freeform 95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4" name="Freeform 96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5" name="Freeform 97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6" name="Freeform 98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7" name="Freeform 99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8" name="Freeform 100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9" name="Freeform 101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0" name="Freeform 102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1" name="Freeform 103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2" name="Freeform 104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3" name="Freeform 105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4" name="Freeform 106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5" name="Freeform 107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6" name="Freeform 108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7" name="Freeform 109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7" name="Group 110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22639" name="Line 111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0" name="Line 112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1" name="Line 113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2" name="Line 114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3" name="Line 115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4" name="Line 116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5" name="Line 117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6" name="Line 118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7" name="Line 119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8" name="Line 120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9" name="Line 121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0" name="Line 122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1" name="Line 123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2" name="Line 124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3" name="Line 125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4" name="Line 126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5" name="Line 127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6" name="Line 128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7" name="Line 129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8" name="Line 130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9" name="Line 131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132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22661" name="Line 133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2" name="Line 134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3" name="Line 135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4" name="Line 136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5" name="Line 137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6" name="Line 138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7" name="Line 139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8" name="Line 140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9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0" name="Line 142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1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2" name="Line 144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3" name="Line 145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4" name="Line 146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5" name="Line 147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6" name="Line 148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7" name="Line 149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8" name="Line 150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9" name="Line 151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0" name="Line 152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1" name="Line 153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2" name="Line 154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3" name="Line 155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4" name="Line 156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5" name="Line 157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22689" name="Picture 161" descr="earth"/>
            <p:cNvPicPr>
              <a:picLocks noChangeAspect="1" noChangeArrowheads="1"/>
            </p:cNvPicPr>
            <p:nvPr userDrawn="1"/>
          </p:nvPicPr>
          <p:blipFill>
            <a:blip r:embed="rId13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84" charset="0"/>
          <a:cs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84" charset="0"/>
          <a:cs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84" charset="0"/>
          <a:cs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84" charset="0"/>
          <a:cs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84" charset="0"/>
          <a:cs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84" charset="0"/>
          <a:cs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84" charset="0"/>
          <a:cs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84" charset="0"/>
          <a:cs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5"/>
        </a:buBlip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57500"/>
            <a:ext cx="7772400" cy="1143000"/>
          </a:xfrm>
        </p:spPr>
        <p:txBody>
          <a:bodyPr/>
          <a:lstStyle/>
          <a:p>
            <a:pPr algn="ctr"/>
            <a:r>
              <a:rPr lang="en-US" sz="5400" dirty="0" smtClean="0"/>
              <a:t>Expanding Territory</a:t>
            </a:r>
            <a:endParaRPr lang="en-US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81000" y="1828800"/>
            <a:ext cx="4040188" cy="1752600"/>
          </a:xfrm>
        </p:spPr>
        <p:txBody>
          <a:bodyPr/>
          <a:lstStyle/>
          <a:p>
            <a:pPr algn="ctr"/>
            <a:r>
              <a:rPr lang="en-US" dirty="0" smtClean="0"/>
              <a:t>French come to Texas and leave, but they claim Louisiana for France.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798638"/>
            <a:ext cx="4041775" cy="1782762"/>
          </a:xfrm>
        </p:spPr>
        <p:txBody>
          <a:bodyPr/>
          <a:lstStyle/>
          <a:p>
            <a:pPr algn="ctr"/>
            <a:r>
              <a:rPr lang="en-US" dirty="0" smtClean="0"/>
              <a:t>Spanish become the only remaining European power in Texas.</a:t>
            </a:r>
          </a:p>
          <a:p>
            <a:endParaRPr lang="en-US" dirty="0"/>
          </a:p>
        </p:txBody>
      </p:sp>
      <p:pic>
        <p:nvPicPr>
          <p:cNvPr id="19458" name="Picture 2" descr="http://3.bp.blogspot.com/-RyhgKkN0rJ8/T-NrbCepQDI/AAAAAAAAAvs/JFPWe5F5pLo/s1600/french_flag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b="2703"/>
          <a:stretch>
            <a:fillRect/>
          </a:stretch>
        </p:blipFill>
        <p:spPr bwMode="auto">
          <a:xfrm>
            <a:off x="381000" y="3352800"/>
            <a:ext cx="4040188" cy="2743200"/>
          </a:xfrm>
          <a:prstGeom prst="rect">
            <a:avLst/>
          </a:prstGeom>
          <a:noFill/>
        </p:spPr>
      </p:pic>
      <p:pic>
        <p:nvPicPr>
          <p:cNvPr id="19460" name="Picture 4" descr="http://0.tqn.com/d/gospain/1/0/r/H/-/-/Spain_flag.gi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21225" y="3362164"/>
            <a:ext cx="4041775" cy="27338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Meanwhile…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sz="half" idx="1"/>
          </p:nvPr>
        </p:nvSpPr>
        <p:spPr>
          <a:xfrm>
            <a:off x="609600" y="2443162"/>
            <a:ext cx="3810000" cy="2119312"/>
          </a:xfrm>
        </p:spPr>
        <p:txBody>
          <a:bodyPr/>
          <a:lstStyle/>
          <a:p>
            <a:r>
              <a:rPr lang="en-US" dirty="0" smtClean="0"/>
              <a:t>American Revolution (1775-1783)</a:t>
            </a:r>
          </a:p>
          <a:p>
            <a:r>
              <a:rPr lang="en-US" dirty="0" smtClean="0"/>
              <a:t>French Revolution (1789-1799)</a:t>
            </a:r>
            <a:endParaRPr lang="en-US" dirty="0" smtClean="0"/>
          </a:p>
        </p:txBody>
      </p:sp>
      <p:pic>
        <p:nvPicPr>
          <p:cNvPr id="11" name="Picture 2" descr="http://www.pccua.edu/keough/Wc%202/-French-Revolution-Delacroix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476500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France in the New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133600"/>
            <a:ext cx="3810000" cy="4191000"/>
          </a:xfrm>
        </p:spPr>
        <p:txBody>
          <a:bodyPr/>
          <a:lstStyle/>
          <a:p>
            <a:r>
              <a:rPr lang="en-US" sz="2700" dirty="0" smtClean="0"/>
              <a:t>France acquires Haiti</a:t>
            </a:r>
          </a:p>
          <a:p>
            <a:r>
              <a:rPr lang="en-US" sz="2700" dirty="0" smtClean="0"/>
              <a:t>Haitians win independence</a:t>
            </a:r>
          </a:p>
          <a:p>
            <a:r>
              <a:rPr lang="en-US" sz="2700" dirty="0" smtClean="0"/>
              <a:t>The French decide to withdraw from most of North America and need to decide what to do with one very large territory…</a:t>
            </a:r>
            <a:endParaRPr lang="en-US" sz="2700" dirty="0"/>
          </a:p>
        </p:txBody>
      </p:sp>
      <p:pic>
        <p:nvPicPr>
          <p:cNvPr id="1026" name="Picture 2" descr="http://www.caribbean-on-line.com/maps/maps/caribbean-map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43401" y="2057401"/>
            <a:ext cx="4448018" cy="4268502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 bwMode="auto">
          <a:xfrm>
            <a:off x="6477000" y="3581400"/>
            <a:ext cx="609600" cy="4572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Louisiana Purchase (1803)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5943600"/>
            <a:ext cx="8229600" cy="6096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Sold to </a:t>
            </a:r>
            <a:r>
              <a:rPr lang="en-US" b="1" dirty="0" smtClean="0"/>
              <a:t>United States</a:t>
            </a:r>
            <a:r>
              <a:rPr lang="en-US" dirty="0" smtClean="0"/>
              <a:t> for $15 million – a bargain!</a:t>
            </a:r>
            <a:endParaRPr lang="en-US" dirty="0"/>
          </a:p>
        </p:txBody>
      </p:sp>
      <p:pic>
        <p:nvPicPr>
          <p:cNvPr id="5" name="Picture 7" descr="Louisiana Purchas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32482" y="1834008"/>
            <a:ext cx="6879036" cy="4033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Conflict over Borders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147888"/>
            <a:ext cx="3810000" cy="4114800"/>
          </a:xfrm>
        </p:spPr>
        <p:txBody>
          <a:bodyPr/>
          <a:lstStyle/>
          <a:p>
            <a:r>
              <a:rPr lang="en-US" dirty="0" smtClean="0"/>
              <a:t>The U.S. wants American territory to extend to the Sabine River and maybe even include Texas.</a:t>
            </a:r>
          </a:p>
          <a:p>
            <a:r>
              <a:rPr lang="en-US" dirty="0" smtClean="0"/>
              <a:t>Spain wants Texas to extend to the Calcasieu River in Louisiana.</a:t>
            </a:r>
            <a:endParaRPr lang="en-US" dirty="0"/>
          </a:p>
        </p:txBody>
      </p:sp>
      <p:pic>
        <p:nvPicPr>
          <p:cNvPr id="16386" name="Picture 2" descr="http://upload.wikimedia.org/wikipedia/commons/2/29/Sabinefreestate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67200" y="2209800"/>
            <a:ext cx="4596140" cy="347468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029200" y="57150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Neutral Ground</a:t>
            </a:r>
            <a:endParaRPr lang="en-US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upload.wikimedia.org/wikipedia/commons/9/96/Adams_onis_map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b="15979"/>
          <a:stretch>
            <a:fillRect/>
          </a:stretch>
        </p:blipFill>
        <p:spPr bwMode="auto">
          <a:xfrm>
            <a:off x="800100" y="914400"/>
            <a:ext cx="7543800" cy="51816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048000" y="602998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1819</a:t>
            </a:r>
            <a:endParaRPr lang="en-US" sz="2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lobal design template">
  <a:themeElements>
    <a:clrScheme name="Office Theme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Office Theme">
      <a:majorFont>
        <a:latin typeface="Times New Roman"/>
        <a:ea typeface=""/>
        <a:cs typeface="Tahoma"/>
      </a:majorFont>
      <a:minorFont>
        <a:latin typeface="Tahoma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1B3753"/>
        </a:dk1>
        <a:lt1>
          <a:srgbClr val="FFFFFF"/>
        </a:lt1>
        <a:dk2>
          <a:srgbClr val="009999"/>
        </a:dk2>
        <a:lt2>
          <a:srgbClr val="FFF385"/>
        </a:lt2>
        <a:accent1>
          <a:srgbClr val="9AE6C0"/>
        </a:accent1>
        <a:accent2>
          <a:srgbClr val="0099CC"/>
        </a:accent2>
        <a:accent3>
          <a:srgbClr val="AACACA"/>
        </a:accent3>
        <a:accent4>
          <a:srgbClr val="DADADA"/>
        </a:accent4>
        <a:accent5>
          <a:srgbClr val="CAF0DC"/>
        </a:accent5>
        <a:accent6>
          <a:srgbClr val="008AB9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Global design template</Template>
  <TotalTime>99</TotalTime>
  <Words>127</Words>
  <Application>Microsoft Office PowerPoint</Application>
  <PresentationFormat>On-screen Show (4:3)</PresentationFormat>
  <Paragraphs>19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Global design template</vt:lpstr>
      <vt:lpstr>Expanding Territory</vt:lpstr>
      <vt:lpstr>Review</vt:lpstr>
      <vt:lpstr>Meanwhile…</vt:lpstr>
      <vt:lpstr>France in the New World</vt:lpstr>
      <vt:lpstr>Louisiana Purchase (1803)</vt:lpstr>
      <vt:lpstr>Conflict over Borders</vt:lpstr>
      <vt:lpstr>Slide 7</vt:lpstr>
    </vt:vector>
  </TitlesOfParts>
  <Company>HD5100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Expanding Territory</dc:title>
  <dc:creator>HISD</dc:creator>
  <cp:lastModifiedBy>HISD</cp:lastModifiedBy>
  <cp:revision>10</cp:revision>
  <dcterms:created xsi:type="dcterms:W3CDTF">2013-11-25T14:56:52Z</dcterms:created>
  <dcterms:modified xsi:type="dcterms:W3CDTF">2013-11-25T16:35:58Z</dcterms:modified>
</cp:coreProperties>
</file>