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5" r:id="rId6"/>
    <p:sldId id="263" r:id="rId7"/>
    <p:sldId id="267" r:id="rId8"/>
    <p:sldId id="269" r:id="rId9"/>
    <p:sldId id="260" r:id="rId10"/>
    <p:sldId id="259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0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0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0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144D-72B9-4959-85E1-D74F343CDEAA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5C37-73B0-4EEB-8961-974162E6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7310" y="216621"/>
            <a:ext cx="2476500" cy="87687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3065171" y="1400674"/>
            <a:ext cx="300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Advertisement for the play President Lincoln would attend on April 14,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7345" y="-1143001"/>
            <a:ext cx="4749310" cy="914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3016" y="-1142999"/>
            <a:ext cx="5717968" cy="914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6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4513" y="-1159438"/>
            <a:ext cx="6334976" cy="917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7" y="402551"/>
            <a:ext cx="6435305" cy="5148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62330" y="5640948"/>
            <a:ext cx="341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Ford’s Theatre in Washington D.C., the location of President Lincoln’s assassination on April 14,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incolnlogcabin.org/education-kits/Abraham-Lincoln-Lesson-Plans/PrimarySources/Lesson-7/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954"/>
            <a:ext cx="6858000" cy="4535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11003" y="5074276"/>
            <a:ext cx="3721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Mourners gathered around President Lincoln’s deathbed late in the night and into the early morning of April 15, 1865 across the street from Ford’s Theatre in the Petersen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cweb2.loc.gov/service/pnp/npcc/00000/00069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43" y="494141"/>
            <a:ext cx="6433114" cy="50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070" y="5576552"/>
            <a:ext cx="389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Petersen House, across the street from Ford’s Theatre, where President Lincoln died on April 15,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2954" y="5952066"/>
            <a:ext cx="310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President Lincoln’s coffin lying in state for public viewing</a:t>
            </a:r>
            <a:endParaRPr lang="en-US" dirty="0"/>
          </a:p>
        </p:txBody>
      </p:sp>
      <p:pic>
        <p:nvPicPr>
          <p:cNvPr id="1026" name="Picture 2" descr="http://www.sonofthesouth.net/leefoundation/civil-war/1865/April/lincoln-laying-in-state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7" y="331944"/>
            <a:ext cx="7905786" cy="558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8" y="429376"/>
            <a:ext cx="7434330" cy="53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81837" y="5847009"/>
            <a:ext cx="350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funeral procession of President Lincoln through Washington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6" y="454588"/>
            <a:ext cx="7438108" cy="52507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6670" y="5808373"/>
            <a:ext cx="801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Wilkes Booth’s co-conspirators were tried and later hanged on July 7, 1865</a:t>
            </a:r>
            <a:endParaRPr lang="en-US" dirty="0"/>
          </a:p>
          <a:p>
            <a:pPr algn="ctr"/>
            <a:r>
              <a:rPr lang="en-US" i="1" dirty="0" smtClean="0"/>
              <a:t>(From left to right: Mary </a:t>
            </a:r>
            <a:r>
              <a:rPr lang="en-US" i="1" dirty="0"/>
              <a:t>Surratt</a:t>
            </a:r>
            <a:r>
              <a:rPr lang="en-US" i="1" dirty="0" smtClean="0"/>
              <a:t>,</a:t>
            </a:r>
            <a:r>
              <a:rPr lang="en-US" i="1" dirty="0"/>
              <a:t> Lewis Powell, David </a:t>
            </a:r>
            <a:r>
              <a:rPr lang="en-US" i="1" dirty="0" err="1"/>
              <a:t>Herold</a:t>
            </a:r>
            <a:r>
              <a:rPr lang="en-US" i="1" dirty="0"/>
              <a:t>, and George </a:t>
            </a:r>
            <a:r>
              <a:rPr lang="en-US" i="1" dirty="0" err="1" smtClean="0"/>
              <a:t>Atzerodt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1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thiebarn.files.wordpress.com/2013/09/ring-of-conspirators.jpg?w=403&amp;h=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175" y="-1054091"/>
            <a:ext cx="5923651" cy="89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incolnlogcabin.org/education-kits/Abraham-Lincoln-Lesson-Plans/PrimarySources/Lesson-7/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4899" y="-1111904"/>
            <a:ext cx="5814202" cy="9081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6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122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Brame, Victoria L</dc:creator>
  <cp:lastModifiedBy>Brame, Victoria L</cp:lastModifiedBy>
  <cp:revision>12</cp:revision>
  <dcterms:created xsi:type="dcterms:W3CDTF">2015-04-02T13:47:14Z</dcterms:created>
  <dcterms:modified xsi:type="dcterms:W3CDTF">2015-04-04T23:30:28Z</dcterms:modified>
</cp:coreProperties>
</file>