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60" r:id="rId5"/>
    <p:sldId id="263" r:id="rId6"/>
    <p:sldId id="264" r:id="rId7"/>
    <p:sldId id="268" r:id="rId8"/>
    <p:sldId id="271" r:id="rId9"/>
    <p:sldId id="272" r:id="rId10"/>
    <p:sldId id="273" r:id="rId11"/>
    <p:sldId id="281" r:id="rId12"/>
    <p:sldId id="274" r:id="rId13"/>
    <p:sldId id="277" r:id="rId14"/>
    <p:sldId id="270" r:id="rId15"/>
    <p:sldId id="276" r:id="rId16"/>
    <p:sldId id="266" r:id="rId17"/>
    <p:sldId id="278" r:id="rId18"/>
    <p:sldId id="279" r:id="rId19"/>
    <p:sldId id="280" r:id="rId20"/>
    <p:sldId id="28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2374E-9B6A-4116-9B48-32FE730E63DD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DBDFE-2C12-43CE-9679-35ECE7D7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Benidorm</a:t>
            </a:r>
            <a:r>
              <a:rPr lang="en-US" dirty="0" smtClean="0"/>
              <a:t>, Buckingham Palace, Benjamin</a:t>
            </a:r>
            <a:r>
              <a:rPr lang="en-US" baseline="0" dirty="0" smtClean="0"/>
              <a:t> </a:t>
            </a:r>
            <a:r>
              <a:rPr lang="en-US" baseline="0" smtClean="0"/>
              <a:t>Franklin House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BDFE-2C12-43CE-9679-35ECE7D72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BDFE-2C12-43CE-9679-35ECE7D72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BDFE-2C12-43CE-9679-35ECE7D72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E854A5-059F-4E21-A6D3-CB7D532BCFC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AD852C-F62A-4B52-A804-13746DFC10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2228850"/>
            <a:ext cx="3429000" cy="2400300"/>
          </a:xfrm>
        </p:spPr>
        <p:txBody>
          <a:bodyPr anchor="ctr">
            <a:normAutofit/>
          </a:bodyPr>
          <a:lstStyle/>
          <a:p>
            <a:r>
              <a:rPr lang="en-US" sz="4800" cap="small" dirty="0" smtClean="0"/>
              <a:t>Ms. </a:t>
            </a:r>
            <a:r>
              <a:rPr lang="en-US" sz="4800" cap="small" dirty="0" err="1" smtClean="0"/>
              <a:t>Brame</a:t>
            </a:r>
            <a:r>
              <a:rPr lang="en-US" sz="4800" cap="small" dirty="0" smtClean="0"/>
              <a:t/>
            </a:r>
            <a:br>
              <a:rPr lang="en-US" sz="4800" cap="small" dirty="0" smtClean="0"/>
            </a:br>
            <a:r>
              <a:rPr lang="en-US" sz="2400" cap="small" dirty="0" smtClean="0"/>
              <a:t>B.A. in History &amp; Composite Social Studies</a:t>
            </a:r>
            <a:br>
              <a:rPr lang="en-US" sz="2400" cap="small" dirty="0" smtClean="0"/>
            </a:br>
            <a:r>
              <a:rPr lang="en-US" sz="2400" cap="small" dirty="0" smtClean="0"/>
              <a:t>M.A. </a:t>
            </a:r>
            <a:r>
              <a:rPr lang="en-US" sz="2400" cap="small" smtClean="0"/>
              <a:t>in Teaching</a:t>
            </a:r>
            <a:endParaRPr lang="en-US" sz="4800" cap="small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" y="404553"/>
            <a:ext cx="4206240" cy="5615247"/>
          </a:xfrm>
        </p:spPr>
      </p:pic>
    </p:spTree>
    <p:extLst>
      <p:ext uri="{BB962C8B-B14F-4D97-AF65-F5344CB8AC3E}">
        <p14:creationId xmlns:p14="http://schemas.microsoft.com/office/powerpoint/2010/main" val="25772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Missing Assignments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assignments are meaningful!</a:t>
            </a:r>
          </a:p>
          <a:p>
            <a:r>
              <a:rPr lang="en-US" dirty="0" smtClean="0"/>
              <a:t>If you fail to complete ANY assignment (graded or not), you will be assigned lunch intervention with Ms. </a:t>
            </a:r>
            <a:r>
              <a:rPr lang="en-US" dirty="0" err="1" smtClean="0"/>
              <a:t>Brame</a:t>
            </a:r>
            <a:r>
              <a:rPr lang="en-US" dirty="0" smtClean="0"/>
              <a:t> for the Monday following the due date</a:t>
            </a:r>
          </a:p>
          <a:p>
            <a:r>
              <a:rPr lang="en-US" dirty="0" smtClean="0"/>
              <a:t>Late assignments will be accepted for up to 80% of the original point value</a:t>
            </a:r>
          </a:p>
        </p:txBody>
      </p:sp>
    </p:spTree>
    <p:extLst>
      <p:ext uri="{BB962C8B-B14F-4D97-AF65-F5344CB8AC3E}">
        <p14:creationId xmlns:p14="http://schemas.microsoft.com/office/powerpoint/2010/main" val="288134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Returning Assignments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an assignment has been graded, I will clip them together and place back in class period drawer</a:t>
            </a:r>
          </a:p>
          <a:p>
            <a:r>
              <a:rPr lang="en-US" dirty="0" smtClean="0"/>
              <a:t>Distributors will pass back graded assignments</a:t>
            </a:r>
          </a:p>
          <a:p>
            <a:r>
              <a:rPr lang="en-US" dirty="0" smtClean="0"/>
              <a:t>Distributors will also pass out new handouts, supplies, textbooks, etc.</a:t>
            </a:r>
          </a:p>
          <a:p>
            <a:r>
              <a:rPr lang="en-US" dirty="0" smtClean="0"/>
              <a:t>The </a:t>
            </a:r>
            <a:r>
              <a:rPr lang="en-US" dirty="0"/>
              <a:t>80% policy for all graded assignments </a:t>
            </a:r>
            <a:r>
              <a:rPr lang="en-US" dirty="0" smtClean="0"/>
              <a:t>applies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Restroom Policy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</a:t>
            </a:r>
            <a:r>
              <a:rPr lang="en-US" dirty="0"/>
              <a:t>must have </a:t>
            </a:r>
            <a:r>
              <a:rPr lang="en-US" b="1" dirty="0"/>
              <a:t>YOUR </a:t>
            </a:r>
            <a:r>
              <a:rPr lang="en-US" dirty="0"/>
              <a:t>planner filled out. Sharing of planners is not allowed. </a:t>
            </a:r>
          </a:p>
          <a:p>
            <a:r>
              <a:rPr lang="en-US" dirty="0"/>
              <a:t>No restroom 10 minutes before or after </a:t>
            </a:r>
            <a:r>
              <a:rPr lang="en-US" b="1" dirty="0"/>
              <a:t>ANY </a:t>
            </a:r>
            <a:r>
              <a:rPr lang="en-US" dirty="0"/>
              <a:t>bell. </a:t>
            </a:r>
          </a:p>
          <a:p>
            <a:r>
              <a:rPr lang="en-US" dirty="0"/>
              <a:t>No restroom when note-taking or while teacher is giving instruction. </a:t>
            </a:r>
          </a:p>
          <a:p>
            <a:r>
              <a:rPr lang="en-US" dirty="0"/>
              <a:t>It is </a:t>
            </a:r>
            <a:r>
              <a:rPr lang="en-US" b="1" dirty="0"/>
              <a:t>OKAY </a:t>
            </a:r>
            <a:r>
              <a:rPr lang="en-US" dirty="0"/>
              <a:t>to ask during independent work or when you have finished your assignment. </a:t>
            </a:r>
          </a:p>
          <a:p>
            <a:r>
              <a:rPr lang="en-US" dirty="0"/>
              <a:t>Restroom breaks should be taken before or after a quiz/test. </a:t>
            </a:r>
          </a:p>
          <a:p>
            <a:r>
              <a:rPr lang="en-US" dirty="0"/>
              <a:t>Frequency of restroom use will be monitored. </a:t>
            </a:r>
          </a:p>
          <a:p>
            <a:r>
              <a:rPr lang="en-US" dirty="0"/>
              <a:t>Abuse of this policy will result in loss of </a:t>
            </a:r>
            <a:r>
              <a:rPr lang="en-US" dirty="0" smtClean="0"/>
              <a:t>restroom privileges.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9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Tardies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class quietly</a:t>
            </a:r>
          </a:p>
          <a:p>
            <a:r>
              <a:rPr lang="en-US" dirty="0" smtClean="0"/>
              <a:t>Excused: Hand teacher pass</a:t>
            </a:r>
          </a:p>
          <a:p>
            <a:r>
              <a:rPr lang="en-US" dirty="0" smtClean="0"/>
              <a:t>Unexcused: Sign in at The Border</a:t>
            </a:r>
          </a:p>
          <a:p>
            <a:r>
              <a:rPr lang="en-US" dirty="0" smtClean="0"/>
              <a:t>Sit down and begin working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tardies</a:t>
            </a:r>
            <a:r>
              <a:rPr lang="en-US" dirty="0" smtClean="0">
                <a:solidFill>
                  <a:srgbClr val="FF0000"/>
                </a:solidFill>
              </a:rPr>
              <a:t> = after school or lunch detention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5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Entering and Leaving the Room</a:t>
            </a:r>
            <a:endParaRPr lang="en-US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2" y="1752600"/>
            <a:ext cx="6529651" cy="2209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114800"/>
            <a:ext cx="6530975" cy="1623082"/>
          </a:xfrm>
        </p:spPr>
      </p:pic>
      <p:sp>
        <p:nvSpPr>
          <p:cNvPr id="7" name="Rectangle 6"/>
          <p:cNvSpPr/>
          <p:nvPr/>
        </p:nvSpPr>
        <p:spPr>
          <a:xfrm rot="19556329">
            <a:off x="1123918" y="3433003"/>
            <a:ext cx="5739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BORDER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63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Pencil Sharpening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before class, during work time, or after class</a:t>
            </a:r>
          </a:p>
          <a:p>
            <a:r>
              <a:rPr lang="en-US" dirty="0" smtClean="0"/>
              <a:t>Raise pencil in air silently</a:t>
            </a:r>
          </a:p>
          <a:p>
            <a:r>
              <a:rPr lang="en-US" dirty="0" smtClean="0"/>
              <a:t>Wait for Ms. </a:t>
            </a:r>
            <a:r>
              <a:rPr lang="en-US" dirty="0" err="1" smtClean="0"/>
              <a:t>Brame’s</a:t>
            </a:r>
            <a:r>
              <a:rPr lang="en-US" dirty="0" smtClean="0"/>
              <a:t> response (thumbs up or thumbs down)</a:t>
            </a:r>
          </a:p>
          <a:p>
            <a:r>
              <a:rPr lang="en-US" dirty="0" smtClean="0"/>
              <a:t>Need to borrow a pen/pencil? I need collateral.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8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Hand Signals</a:t>
            </a:r>
            <a:endParaRPr lang="en-US" cap="sm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Restroom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Pencil Sharpening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187"/>
            <a:ext cx="3521075" cy="35210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149" r="3781" b="4783"/>
          <a:stretch/>
        </p:blipFill>
        <p:spPr>
          <a:xfrm>
            <a:off x="4191000" y="1882588"/>
            <a:ext cx="3281083" cy="3747248"/>
          </a:xfrm>
        </p:spPr>
      </p:pic>
    </p:spTree>
    <p:extLst>
      <p:ext uri="{BB962C8B-B14F-4D97-AF65-F5344CB8AC3E}">
        <p14:creationId xmlns:p14="http://schemas.microsoft.com/office/powerpoint/2010/main" val="30968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Absences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website for all notes and assignments</a:t>
            </a:r>
          </a:p>
          <a:p>
            <a:r>
              <a:rPr lang="en-US" dirty="0" smtClean="0"/>
              <a:t>Get hardcopies of the work you missed in the student center</a:t>
            </a:r>
          </a:p>
          <a:p>
            <a:pPr lvl="1"/>
            <a:r>
              <a:rPr lang="en-US" dirty="0" smtClean="0"/>
              <a:t>Check the calendar</a:t>
            </a:r>
          </a:p>
          <a:p>
            <a:pPr lvl="1"/>
            <a:r>
              <a:rPr lang="en-US" dirty="0" smtClean="0"/>
              <a:t>Look in the blue sorter</a:t>
            </a:r>
          </a:p>
          <a:p>
            <a:r>
              <a:rPr lang="en-US" dirty="0" smtClean="0"/>
              <a:t>Make up any missed work and hand in the </a:t>
            </a:r>
            <a:r>
              <a:rPr lang="en-US" b="1" dirty="0" smtClean="0"/>
              <a:t>NEXT </a:t>
            </a:r>
            <a:r>
              <a:rPr lang="en-US" dirty="0" smtClean="0"/>
              <a:t>class period</a:t>
            </a:r>
          </a:p>
          <a:p>
            <a:r>
              <a:rPr lang="en-US" dirty="0" smtClean="0"/>
              <a:t>Take any quizzes/tests or hand in projects the </a:t>
            </a:r>
            <a:r>
              <a:rPr lang="en-US" b="1" dirty="0" smtClean="0"/>
              <a:t>SAME</a:t>
            </a:r>
            <a:r>
              <a:rPr lang="en-US" dirty="0" smtClean="0"/>
              <a:t> day you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4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Fire Drill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 seated</a:t>
            </a:r>
          </a:p>
          <a:p>
            <a:r>
              <a:rPr lang="en-US" dirty="0" smtClean="0"/>
              <a:t>Line up </a:t>
            </a:r>
            <a:r>
              <a:rPr lang="en-US" i="1" dirty="0" smtClean="0"/>
              <a:t>quickly and quietly </a:t>
            </a:r>
            <a:r>
              <a:rPr lang="en-US" dirty="0" smtClean="0"/>
              <a:t>when told do so</a:t>
            </a:r>
          </a:p>
          <a:p>
            <a:r>
              <a:rPr lang="en-US" dirty="0" smtClean="0"/>
              <a:t>Exit through the fire door in line</a:t>
            </a:r>
          </a:p>
          <a:p>
            <a:r>
              <a:rPr lang="en-US" dirty="0" smtClean="0"/>
              <a:t>Stay together</a:t>
            </a:r>
          </a:p>
          <a:p>
            <a:r>
              <a:rPr lang="en-US" dirty="0" smtClean="0"/>
              <a:t>Stay </a:t>
            </a:r>
            <a:r>
              <a:rPr lang="en-US" b="1" dirty="0" smtClean="0"/>
              <a:t>SILENT</a:t>
            </a:r>
          </a:p>
          <a:p>
            <a:r>
              <a:rPr lang="en-US" dirty="0" smtClean="0"/>
              <a:t>Line up single-file once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9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Dismissal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all supplies</a:t>
            </a:r>
          </a:p>
          <a:p>
            <a:r>
              <a:rPr lang="en-US" dirty="0" smtClean="0"/>
              <a:t>Clean your table and floor area</a:t>
            </a:r>
            <a:endParaRPr lang="en-US" dirty="0"/>
          </a:p>
          <a:p>
            <a:r>
              <a:rPr lang="en-US" dirty="0"/>
              <a:t>I will not dismiss you until </a:t>
            </a:r>
            <a:r>
              <a:rPr lang="en-US" i="1" dirty="0"/>
              <a:t>everyone is quiet</a:t>
            </a:r>
          </a:p>
          <a:p>
            <a:r>
              <a:rPr lang="en-US" dirty="0"/>
              <a:t>Wait for </a:t>
            </a:r>
            <a:r>
              <a:rPr lang="en-US" dirty="0" smtClean="0"/>
              <a:t>me to </a:t>
            </a:r>
            <a:r>
              <a:rPr lang="en-US" dirty="0"/>
              <a:t>dismiss </a:t>
            </a:r>
            <a:r>
              <a:rPr lang="en-US" dirty="0" smtClean="0"/>
              <a:t>you, </a:t>
            </a:r>
            <a:r>
              <a:rPr lang="en-US" b="1" dirty="0" smtClean="0"/>
              <a:t>NOT</a:t>
            </a:r>
            <a:r>
              <a:rPr lang="en-US" dirty="0" smtClean="0"/>
              <a:t> the bell!</a:t>
            </a:r>
            <a:endParaRPr lang="en-US" dirty="0"/>
          </a:p>
          <a:p>
            <a:r>
              <a:rPr lang="en-US" dirty="0"/>
              <a:t>Push in your seat and walk calmly out of the </a:t>
            </a:r>
            <a:r>
              <a:rPr lang="en-US" dirty="0" smtClean="0"/>
              <a:t>room</a:t>
            </a:r>
          </a:p>
          <a:p>
            <a:r>
              <a:rPr lang="en-US" dirty="0" smtClean="0"/>
              <a:t>R4 and P4 will stack 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5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1143000"/>
          </a:xfrm>
        </p:spPr>
        <p:txBody>
          <a:bodyPr/>
          <a:lstStyle/>
          <a:p>
            <a:r>
              <a:rPr lang="en-US" sz="5400" cap="small" dirty="0" smtClean="0"/>
              <a:t>Family</a:t>
            </a:r>
            <a:endParaRPr lang="en-US" cap="smal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Sometimes, I will ask you to </a:t>
            </a:r>
            <a:r>
              <a:rPr lang="en-US" u="sng" dirty="0" smtClean="0"/>
              <a:t>B</a:t>
            </a:r>
            <a:r>
              <a:rPr lang="en-US" dirty="0" smtClean="0"/>
              <a:t>ring </a:t>
            </a:r>
            <a:r>
              <a:rPr lang="en-US" u="sng" dirty="0" smtClean="0"/>
              <a:t>Y</a:t>
            </a:r>
            <a:r>
              <a:rPr lang="en-US" dirty="0" smtClean="0"/>
              <a:t>our </a:t>
            </a:r>
            <a:r>
              <a:rPr lang="en-US" u="sng" dirty="0" smtClean="0"/>
              <a:t>O</a:t>
            </a:r>
            <a:r>
              <a:rPr lang="en-US" dirty="0" smtClean="0"/>
              <a:t>wn </a:t>
            </a:r>
            <a:r>
              <a:rPr lang="en-US" u="sng" dirty="0" smtClean="0"/>
              <a:t>D</a:t>
            </a:r>
            <a:r>
              <a:rPr lang="en-US" dirty="0" smtClean="0"/>
              <a:t>evice</a:t>
            </a:r>
          </a:p>
          <a:p>
            <a:r>
              <a:rPr lang="en-US" dirty="0" smtClean="0"/>
              <a:t>You are responsible for the care and safety of your device</a:t>
            </a:r>
          </a:p>
          <a:p>
            <a:r>
              <a:rPr lang="en-US" dirty="0" smtClean="0"/>
              <a:t>Acceptable devices include smartphones, tablets, laptops, etc.</a:t>
            </a:r>
          </a:p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the device for educational purposes and </a:t>
            </a:r>
            <a:r>
              <a:rPr lang="en-US" b="1" dirty="0" smtClean="0"/>
              <a:t>ONLY</a:t>
            </a:r>
            <a:r>
              <a:rPr lang="en-US" dirty="0" smtClean="0"/>
              <a:t> on designated days – I will let you know beforehand!</a:t>
            </a:r>
          </a:p>
          <a:p>
            <a:r>
              <a:rPr lang="en-US" dirty="0" smtClean="0"/>
              <a:t>Misuse of devices or use outside of class will result in loss of privileges, alternative assignments, and/or disciplinary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6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2667000"/>
            <a:ext cx="5334000" cy="13258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7200" cap="small" dirty="0" smtClean="0"/>
              <a:t>Questions?</a:t>
            </a:r>
            <a:endParaRPr lang="en-US" sz="7200" cap="small" dirty="0"/>
          </a:p>
        </p:txBody>
      </p:sp>
    </p:spTree>
    <p:extLst>
      <p:ext uri="{BB962C8B-B14F-4D97-AF65-F5344CB8AC3E}">
        <p14:creationId xmlns:p14="http://schemas.microsoft.com/office/powerpoint/2010/main" val="12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4799" y="2857500"/>
            <a:ext cx="2354403" cy="1143000"/>
          </a:xfrm>
        </p:spPr>
        <p:txBody>
          <a:bodyPr anchor="ctr"/>
          <a:lstStyle/>
          <a:p>
            <a:pPr algn="ctr"/>
            <a:r>
              <a:rPr lang="en-US" sz="5400" cap="small" dirty="0" smtClean="0"/>
              <a:t>Summer</a:t>
            </a:r>
            <a:endParaRPr lang="en-US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42" y="3913843"/>
            <a:ext cx="2111315" cy="281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4" y="3913843"/>
            <a:ext cx="2111315" cy="281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9" y="152400"/>
            <a:ext cx="2102370" cy="2803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4327"/>
            <a:ext cx="2111315" cy="2815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1557" y="504286"/>
            <a:ext cx="2815085" cy="2111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40" y="3913843"/>
            <a:ext cx="2111315" cy="2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45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a few of my favorite things…</a:t>
            </a:r>
            <a:endParaRPr lang="en-US" sz="345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92" y="2412380"/>
            <a:ext cx="2624577" cy="2426962"/>
          </a:xfrm>
          <a:prstGeom prst="rect">
            <a:avLst/>
          </a:prstGeom>
        </p:spPr>
      </p:pic>
      <p:pic>
        <p:nvPicPr>
          <p:cNvPr id="1026" name="Picture 2" descr="C:\Users\Victoria\AppData\Local\Microsoft\Windows\Temporary Internet Files\Content.IE5\ISU5LPHV\MC900320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613" flipH="1">
            <a:off x="5038282" y="1542110"/>
            <a:ext cx="3053004" cy="9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ia\AppData\Local\Microsoft\Windows\Temporary Internet Files\Content.IE5\ISU5LPHV\MC900441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642">
            <a:off x="152400" y="3683119"/>
            <a:ext cx="3459717" cy="34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ia\AppData\Local\Microsoft\Windows\Temporary Internet Files\Content.IE5\UNKOZGCM\MC9002153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082">
            <a:off x="5924868" y="4415899"/>
            <a:ext cx="1825526" cy="18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ctoria\AppData\Local\Microsoft\Windows\Temporary Internet Files\Content.IE5\EH06W33V\MC9001287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531">
            <a:off x="180174" y="1479233"/>
            <a:ext cx="2475437" cy="15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5569" y="1781175"/>
            <a:ext cx="3743031" cy="3295650"/>
          </a:xfrm>
        </p:spPr>
        <p:txBody>
          <a:bodyPr/>
          <a:lstStyle/>
          <a:p>
            <a:r>
              <a:rPr lang="en-US" sz="5400" cap="small" dirty="0" smtClean="0"/>
              <a:t>Classroom Rules, Roles, and Procedures</a:t>
            </a:r>
            <a:endParaRPr lang="en-US" sz="5400" cap="small" dirty="0"/>
          </a:p>
        </p:txBody>
      </p:sp>
    </p:spTree>
    <p:extLst>
      <p:ext uri="{BB962C8B-B14F-4D97-AF65-F5344CB8AC3E}">
        <p14:creationId xmlns:p14="http://schemas.microsoft.com/office/powerpoint/2010/main" val="19591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Classroom Rules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 LMS rules and expectations at </a:t>
            </a:r>
            <a:r>
              <a:rPr lang="en-US" b="1" dirty="0"/>
              <a:t>all times</a:t>
            </a:r>
            <a:r>
              <a:rPr lang="en-US" dirty="0"/>
              <a:t>.</a:t>
            </a:r>
          </a:p>
          <a:p>
            <a:r>
              <a:rPr lang="en-US" dirty="0"/>
              <a:t>Arrive to class on time </a:t>
            </a:r>
            <a:r>
              <a:rPr lang="en-US" i="1" dirty="0"/>
              <a:t>with </a:t>
            </a:r>
            <a:r>
              <a:rPr lang="en-US" dirty="0"/>
              <a:t>required materials.</a:t>
            </a:r>
          </a:p>
          <a:p>
            <a:r>
              <a:rPr lang="en-US" dirty="0"/>
              <a:t>Respect every</a:t>
            </a:r>
            <a:r>
              <a:rPr lang="en-US" b="1" dirty="0"/>
              <a:t>one</a:t>
            </a:r>
            <a:r>
              <a:rPr lang="en-US" dirty="0"/>
              <a:t> and every</a:t>
            </a:r>
            <a:r>
              <a:rPr lang="en-US" b="1" dirty="0"/>
              <a:t>thing</a:t>
            </a:r>
            <a:r>
              <a:rPr lang="en-US" dirty="0"/>
              <a:t>.</a:t>
            </a:r>
          </a:p>
          <a:p>
            <a:r>
              <a:rPr lang="en-US" dirty="0"/>
              <a:t>Raise your hand to ask questions and contribute to discussion.</a:t>
            </a:r>
          </a:p>
          <a:p>
            <a:r>
              <a:rPr lang="en-US" dirty="0"/>
              <a:t>Follow directions the </a:t>
            </a:r>
            <a:r>
              <a:rPr lang="en-US" b="1" dirty="0"/>
              <a:t>first </a:t>
            </a:r>
            <a:r>
              <a:rPr lang="en-US" dirty="0"/>
              <a:t>time they are given.</a:t>
            </a:r>
          </a:p>
          <a:p>
            <a:r>
              <a:rPr lang="en-US" b="1" dirty="0" smtClean="0"/>
              <a:t>No </a:t>
            </a:r>
            <a:r>
              <a:rPr lang="en-US" dirty="0"/>
              <a:t>talking when others have the floor.</a:t>
            </a:r>
          </a:p>
          <a:p>
            <a:r>
              <a:rPr lang="en-US" b="1" dirty="0"/>
              <a:t>No </a:t>
            </a:r>
            <a:r>
              <a:rPr lang="en-US" dirty="0"/>
              <a:t>arguing with the ref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Consequences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offense = Warning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offense = Student-teacher conference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offense = Parent </a:t>
            </a:r>
            <a:r>
              <a:rPr lang="en-US" dirty="0" smtClean="0"/>
              <a:t>contact</a:t>
            </a:r>
            <a:endParaRPr lang="en-US" dirty="0"/>
          </a:p>
          <a:p>
            <a:r>
              <a:rPr lang="en-US" dirty="0"/>
              <a:t>Repeat or severe offense = Office referral and parent-teacher conference</a:t>
            </a:r>
          </a:p>
        </p:txBody>
      </p:sp>
    </p:spTree>
    <p:extLst>
      <p:ext uri="{BB962C8B-B14F-4D97-AF65-F5344CB8AC3E}">
        <p14:creationId xmlns:p14="http://schemas.microsoft.com/office/powerpoint/2010/main" val="20868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Entering the Classroom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in quietly</a:t>
            </a:r>
          </a:p>
          <a:p>
            <a:r>
              <a:rPr lang="en-US" dirty="0" smtClean="0"/>
              <a:t>Sit in your assigned seat</a:t>
            </a:r>
          </a:p>
          <a:p>
            <a:r>
              <a:rPr lang="en-US" dirty="0" smtClean="0"/>
              <a:t>Look at the “Do First” – this will usually pertain to getting out supplies or homework</a:t>
            </a:r>
          </a:p>
          <a:p>
            <a:r>
              <a:rPr lang="en-US" dirty="0" smtClean="0"/>
              <a:t>Copy the agenda/homework into your planner</a:t>
            </a:r>
          </a:p>
          <a:p>
            <a:r>
              <a:rPr lang="en-US" dirty="0" smtClean="0"/>
              <a:t>Begin warm-up if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Turning in Assignments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be assigned a number</a:t>
            </a:r>
          </a:p>
          <a:p>
            <a:r>
              <a:rPr lang="en-US" dirty="0" smtClean="0"/>
              <a:t>Place this number in the upper right hand corner of all your assignments</a:t>
            </a:r>
          </a:p>
          <a:p>
            <a:r>
              <a:rPr lang="en-US" dirty="0" smtClean="0"/>
              <a:t>Collectors are responsible for picking up assignments and organizing them into number order</a:t>
            </a:r>
          </a:p>
          <a:p>
            <a:r>
              <a:rPr lang="en-US" dirty="0" smtClean="0"/>
              <a:t>Once all assignments have been collected, collectors will report the missing numbers to Ms. </a:t>
            </a:r>
            <a:r>
              <a:rPr lang="en-US" dirty="0" err="1" smtClean="0"/>
              <a:t>Brame</a:t>
            </a:r>
            <a:endParaRPr lang="en-US" dirty="0" smtClean="0"/>
          </a:p>
          <a:p>
            <a:r>
              <a:rPr lang="en-US" dirty="0" smtClean="0"/>
              <a:t>Collectors place assignments in the class period drawer</a:t>
            </a:r>
          </a:p>
        </p:txBody>
      </p:sp>
    </p:spTree>
    <p:extLst>
      <p:ext uri="{BB962C8B-B14F-4D97-AF65-F5344CB8AC3E}">
        <p14:creationId xmlns:p14="http://schemas.microsoft.com/office/powerpoint/2010/main" val="998259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3490</TotalTime>
  <Words>690</Words>
  <Application>Microsoft Office PowerPoint</Application>
  <PresentationFormat>On-screen Show (4:3)</PresentationFormat>
  <Paragraphs>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Trebuchet MS</vt:lpstr>
      <vt:lpstr>Wingdings</vt:lpstr>
      <vt:lpstr>Wingdings 2</vt:lpstr>
      <vt:lpstr>Opulent</vt:lpstr>
      <vt:lpstr>Ms. Brame B.A. in History &amp; Composite Social Studies M.A. in Teaching</vt:lpstr>
      <vt:lpstr>Family</vt:lpstr>
      <vt:lpstr>Summer</vt:lpstr>
      <vt:lpstr>These are a few of my favorite things…</vt:lpstr>
      <vt:lpstr>Classroom Rules, Roles, and Procedures</vt:lpstr>
      <vt:lpstr>Classroom Rules</vt:lpstr>
      <vt:lpstr>Consequences</vt:lpstr>
      <vt:lpstr>Entering the Classroom</vt:lpstr>
      <vt:lpstr>Turning in Assignments</vt:lpstr>
      <vt:lpstr>Missing Assignments</vt:lpstr>
      <vt:lpstr>Returning Assignments</vt:lpstr>
      <vt:lpstr>Restroom Policy</vt:lpstr>
      <vt:lpstr>Tardies</vt:lpstr>
      <vt:lpstr>Entering and Leaving the Room</vt:lpstr>
      <vt:lpstr>Pencil Sharpening</vt:lpstr>
      <vt:lpstr>Hand Signals</vt:lpstr>
      <vt:lpstr>Absences</vt:lpstr>
      <vt:lpstr>Fire Drill</vt:lpstr>
      <vt:lpstr>Dismissal</vt:lpstr>
      <vt:lpstr>BYOD</vt:lpstr>
      <vt:lpstr>PowerPoint Presentation</vt:lpstr>
    </vt:vector>
  </TitlesOfParts>
  <Company>Trinity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Brame</dc:title>
  <dc:creator>Victoria Brame</dc:creator>
  <cp:lastModifiedBy>Brame, Victoria L</cp:lastModifiedBy>
  <cp:revision>43</cp:revision>
  <dcterms:created xsi:type="dcterms:W3CDTF">2013-08-19T23:15:44Z</dcterms:created>
  <dcterms:modified xsi:type="dcterms:W3CDTF">2014-08-22T00:29:06Z</dcterms:modified>
</cp:coreProperties>
</file>