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65" r:id="rId2"/>
    <p:sldId id="259" r:id="rId3"/>
    <p:sldId id="266" r:id="rId4"/>
    <p:sldId id="267" r:id="rId5"/>
    <p:sldId id="264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02AFC-0ADE-42DB-B16C-640C4F5CA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287BB-CF62-4149-80CE-B5410968FDE0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954F8-45F0-4014-A22F-C63ECD847D57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4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D59B0-3F4F-49B4-AC5C-237FD896C153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211DE-4EA0-4BFC-8C7E-73A3993E9AC9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25B9B-3688-4884-8A62-F82A2561150F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7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D0E06-955C-461D-B56A-56232398DC2B}" type="slidenum">
              <a:rPr lang="en-US"/>
              <a:pPr/>
              <a:t>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303F7-59A3-45FD-866E-D471B5B129FD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ABAA86-38AD-4737-9007-53E548580F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6D79-6A76-47CD-BB67-4F8A6107B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9E5B6-7088-441D-AEF9-352B8B290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5DC845-78B2-46C3-B58F-A82B16CB2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B6DC64-165C-4C55-BE71-B8D97D698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87720B-BEF2-4292-B051-2BD010860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FD741A-57CA-4EEB-9A1E-3B636C0DC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6808-1232-4312-ADD8-36674BD52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559F-EA29-4730-A020-9D67F5F1B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7F924-FF94-4077-9D91-14AC791F3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EFC7-E11A-4701-A064-AE7550D7A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E7599-3EE0-47BA-8F35-3EC376A28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C0BFD-E8EC-430E-B28A-6B1FC3F82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A0589-12D4-48B9-B03A-3A0AD7865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71493-0A4F-481B-86E7-1E6BFA9AE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0AD81A-C5D4-4D90-9075-B235DE5D3DC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736725"/>
          </a:xfrm>
        </p:spPr>
        <p:txBody>
          <a:bodyPr/>
          <a:lstStyle/>
          <a:p>
            <a:r>
              <a:rPr lang="en-US"/>
              <a:t> </a:t>
            </a:r>
            <a:r>
              <a:rPr lang="en-US" b="1">
                <a:solidFill>
                  <a:schemeClr val="hlink"/>
                </a:solidFill>
              </a:rPr>
              <a:t>Goliad &amp; The Runaway Scrape</a:t>
            </a:r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36449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After the Alamo…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sz="2800" b="1">
                <a:solidFill>
                  <a:schemeClr val="hlink"/>
                </a:solidFill>
              </a:rPr>
              <a:t>(Feb 22-Mar 6, 1836)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87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1"/>
                </a:solidFill>
              </a:rPr>
              <a:t>Colonel James Fannin</a:t>
            </a:r>
            <a:r>
              <a:rPr lang="en-US"/>
              <a:t> and some Texans were in the town of Coleto Creek.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1"/>
                </a:solidFill>
              </a:rPr>
              <a:t>Sam Houston</a:t>
            </a:r>
            <a:r>
              <a:rPr lang="en-US" b="1"/>
              <a:t> </a:t>
            </a:r>
            <a:r>
              <a:rPr lang="en-US"/>
              <a:t>ordered them to retreat after the loss at the Alamo.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But Fannin delayed…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943600" y="6491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202" name="Picture 10" descr="P249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524000"/>
            <a:ext cx="4267200" cy="4419600"/>
          </a:xfrm>
        </p:spPr>
      </p:pic>
      <p:pic>
        <p:nvPicPr>
          <p:cNvPr id="8203" name="Picture 11" descr="P249-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48375"/>
            <a:ext cx="167640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Massacre at Goliad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March 27, </a:t>
            </a:r>
            <a:r>
              <a:rPr lang="en-US" dirty="0" smtClean="0"/>
              <a:t>1836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General </a:t>
            </a:r>
            <a:r>
              <a:rPr lang="en-US" b="1" dirty="0" err="1">
                <a:solidFill>
                  <a:schemeClr val="accent1"/>
                </a:solidFill>
              </a:rPr>
              <a:t>Urrea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surrounded </a:t>
            </a:r>
            <a:r>
              <a:rPr lang="en-US" b="1" dirty="0">
                <a:solidFill>
                  <a:schemeClr val="accent1"/>
                </a:solidFill>
              </a:rPr>
              <a:t>Colonel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James </a:t>
            </a:r>
            <a:r>
              <a:rPr lang="en-US" b="1" dirty="0" err="1">
                <a:solidFill>
                  <a:schemeClr val="accent1"/>
                </a:solidFill>
              </a:rPr>
              <a:t>Fannin</a:t>
            </a:r>
            <a:r>
              <a:rPr lang="en-US" b="1" dirty="0"/>
              <a:t> </a:t>
            </a:r>
            <a:r>
              <a:rPr lang="en-US" dirty="0"/>
              <a:t>&amp; the Texans at </a:t>
            </a:r>
            <a:r>
              <a:rPr lang="en-US" dirty="0" err="1"/>
              <a:t>Coleto</a:t>
            </a:r>
            <a:r>
              <a:rPr lang="en-US" dirty="0"/>
              <a:t> </a:t>
            </a:r>
            <a:r>
              <a:rPr lang="en-US" dirty="0" smtClean="0"/>
              <a:t>Creek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Texans </a:t>
            </a:r>
            <a:r>
              <a:rPr lang="en-US" dirty="0" smtClean="0"/>
              <a:t>surrendered </a:t>
            </a:r>
            <a:r>
              <a:rPr lang="en-US" dirty="0"/>
              <a:t>at discretion</a:t>
            </a:r>
            <a:endParaRPr lang="en-US" sz="2800" dirty="0"/>
          </a:p>
        </p:txBody>
      </p:sp>
      <p:pic>
        <p:nvPicPr>
          <p:cNvPr id="22533" name="Picture 5" descr="urre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371600"/>
            <a:ext cx="2743200" cy="3276600"/>
          </a:xfrm>
          <a:noFill/>
          <a:ln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239000" y="1447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General Jose Urrea</a:t>
            </a:r>
          </a:p>
        </p:txBody>
      </p:sp>
      <p:pic>
        <p:nvPicPr>
          <p:cNvPr id="22536" name="Picture 8" descr="180px-Jamesfann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3314700"/>
            <a:ext cx="2590800" cy="3543300"/>
          </a:xfrm>
          <a:noFill/>
          <a:ln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181600" y="5715000"/>
            <a:ext cx="106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Colonel James Fannin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Massacre at Goliad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4800600"/>
            <a:ext cx="8763000" cy="186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Urrea</a:t>
            </a:r>
            <a:r>
              <a:rPr lang="en-US" dirty="0"/>
              <a:t> </a:t>
            </a:r>
            <a:r>
              <a:rPr lang="en-US" dirty="0" smtClean="0"/>
              <a:t>marched </a:t>
            </a:r>
            <a:r>
              <a:rPr lang="en-US" dirty="0"/>
              <a:t>the Texans to </a:t>
            </a:r>
            <a:r>
              <a:rPr lang="en-US" dirty="0" smtClean="0"/>
              <a:t>Goliad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Santa Anna </a:t>
            </a:r>
            <a:r>
              <a:rPr lang="en-US" dirty="0" smtClean="0"/>
              <a:t>ordered </a:t>
            </a:r>
            <a:r>
              <a:rPr lang="en-US" dirty="0"/>
              <a:t>the Texans to be massacred even though they surrendered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3558" name="Picture 6" descr="untitl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371600"/>
            <a:ext cx="3103563" cy="3352800"/>
          </a:xfrm>
          <a:noFill/>
          <a:ln/>
        </p:spPr>
      </p:pic>
      <p:pic>
        <p:nvPicPr>
          <p:cNvPr id="23559" name="Picture 7" descr="22goliad_fo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371600"/>
            <a:ext cx="3048000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Massacre at Goliad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350</a:t>
            </a:r>
            <a:r>
              <a:rPr lang="en-US" dirty="0"/>
              <a:t> Texans </a:t>
            </a:r>
            <a:r>
              <a:rPr lang="en-US" dirty="0" smtClean="0"/>
              <a:t>were shot </a:t>
            </a:r>
            <a:r>
              <a:rPr lang="en-US" dirty="0"/>
              <a:t>at gunpoint with only a few escaping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“Remember Goliad!”</a:t>
            </a:r>
            <a:r>
              <a:rPr lang="en-US" dirty="0"/>
              <a:t> </a:t>
            </a:r>
            <a:r>
              <a:rPr lang="en-US" dirty="0" smtClean="0"/>
              <a:t>helped </a:t>
            </a:r>
            <a:r>
              <a:rPr lang="en-US" dirty="0"/>
              <a:t>unite the Texans like the Alamo</a:t>
            </a:r>
            <a:endParaRPr lang="en-US" sz="2800" dirty="0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4267200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The Runaway Scrape</a:t>
            </a: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March </a:t>
            </a:r>
            <a:r>
              <a:rPr lang="en-US" sz="2800" dirty="0" smtClean="0"/>
              <a:t>11, 1836 – April 21, 1836</a:t>
            </a:r>
            <a:endParaRPr lang="en-US" sz="2800" dirty="0"/>
          </a:p>
          <a:p>
            <a:r>
              <a:rPr lang="en-US" sz="2800" dirty="0"/>
              <a:t>After the massacres at the Alamo and Goliad, </a:t>
            </a:r>
            <a:r>
              <a:rPr lang="en-US" sz="2800" b="1" dirty="0">
                <a:solidFill>
                  <a:schemeClr val="accent1"/>
                </a:solidFill>
              </a:rPr>
              <a:t>Sam Houston</a:t>
            </a:r>
            <a:r>
              <a:rPr lang="en-US" sz="2800" dirty="0"/>
              <a:t> </a:t>
            </a:r>
            <a:r>
              <a:rPr lang="en-US" sz="2800" dirty="0" smtClean="0"/>
              <a:t>ordered </a:t>
            </a:r>
            <a:r>
              <a:rPr lang="en-US" sz="2800" dirty="0"/>
              <a:t>the Texans to retreat east across Texas in a </a:t>
            </a:r>
            <a:r>
              <a:rPr lang="en-US" sz="2800" b="1" dirty="0">
                <a:solidFill>
                  <a:srgbClr val="171BFF"/>
                </a:solidFill>
              </a:rPr>
              <a:t>zig </a:t>
            </a:r>
            <a:r>
              <a:rPr lang="en-US" sz="2800" b="1" dirty="0" err="1">
                <a:solidFill>
                  <a:srgbClr val="171BFF"/>
                </a:solidFill>
              </a:rPr>
              <a:t>zag</a:t>
            </a:r>
            <a:r>
              <a:rPr lang="en-US" sz="2800" dirty="0"/>
              <a:t> pattern</a:t>
            </a:r>
          </a:p>
        </p:txBody>
      </p:sp>
      <p:pic>
        <p:nvPicPr>
          <p:cNvPr id="26632" name="Picture 8" descr="P249-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47800"/>
            <a:ext cx="4648200" cy="4133850"/>
          </a:xfrm>
        </p:spPr>
      </p:pic>
      <p:pic>
        <p:nvPicPr>
          <p:cNvPr id="26633" name="Picture 9" descr="P249-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715000"/>
            <a:ext cx="1931988" cy="93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The Runaway Scrape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800600" cy="5257800"/>
          </a:xfrm>
        </p:spPr>
        <p:txBody>
          <a:bodyPr/>
          <a:lstStyle/>
          <a:p>
            <a:r>
              <a:rPr lang="en-US" sz="2800" b="1">
                <a:solidFill>
                  <a:schemeClr val="accent1"/>
                </a:solidFill>
              </a:rPr>
              <a:t>Genius:</a:t>
            </a:r>
            <a:endParaRPr lang="en-US" sz="2800"/>
          </a:p>
          <a:p>
            <a:pPr lvl="1"/>
            <a:r>
              <a:rPr lang="en-US" sz="2400"/>
              <a:t>Houston needed time to train his army and didn’t want to fight until he could take the Mexicans by surprise</a:t>
            </a:r>
          </a:p>
          <a:p>
            <a:pPr lvl="1">
              <a:buFontTx/>
              <a:buNone/>
            </a:pPr>
            <a:endParaRPr lang="en-US" sz="2400"/>
          </a:p>
          <a:p>
            <a:r>
              <a:rPr lang="en-US" sz="2800" b="1">
                <a:solidFill>
                  <a:schemeClr val="accent1"/>
                </a:solidFill>
              </a:rPr>
              <a:t>Coward:</a:t>
            </a:r>
            <a:endParaRPr lang="en-US" sz="2800"/>
          </a:p>
          <a:p>
            <a:pPr lvl="1"/>
            <a:r>
              <a:rPr lang="en-US" sz="2400"/>
              <a:t>Houston’s men wanted to fight and called him a coward for retreating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3629025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1490</TotalTime>
  <Words>198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Slit</vt:lpstr>
      <vt:lpstr> Goliad &amp; The Runaway Scrape</vt:lpstr>
      <vt:lpstr>After the Alamo… (Feb 22-Mar 6, 1836)</vt:lpstr>
      <vt:lpstr>Massacre at Goliad</vt:lpstr>
      <vt:lpstr>Massacre at Goliad</vt:lpstr>
      <vt:lpstr>Massacre at Goliad</vt:lpstr>
      <vt:lpstr>The Runaway Scrape</vt:lpstr>
      <vt:lpstr>The Runaway Scrape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hisd</dc:creator>
  <cp:lastModifiedBy>Brame, Victoria L</cp:lastModifiedBy>
  <cp:revision>80</cp:revision>
  <dcterms:created xsi:type="dcterms:W3CDTF">2008-01-24T13:29:25Z</dcterms:created>
  <dcterms:modified xsi:type="dcterms:W3CDTF">2015-01-06T15:31:30Z</dcterms:modified>
</cp:coreProperties>
</file>