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7" r:id="rId2"/>
    <p:sldId id="276" r:id="rId3"/>
    <p:sldId id="27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varScale="1">
        <p:scale>
          <a:sx n="48" d="100"/>
          <a:sy n="48" d="100"/>
        </p:scale>
        <p:origin x="582" y="42"/>
      </p:cViewPr>
      <p:guideLst>
        <p:guide orient="horz" pos="2160"/>
        <p:guide pos="2880"/>
      </p:guideLst>
    </p:cSldViewPr>
  </p:slideViewPr>
  <p:outlineViewPr>
    <p:cViewPr>
      <p:scale>
        <a:sx n="33" d="100"/>
        <a:sy n="33" d="100"/>
      </p:scale>
      <p:origin x="0" y="-81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CC303BE-E3DA-4416-A344-E48A19828949}" type="datetimeFigureOut">
              <a:rPr lang="en-US" smtClean="0"/>
              <a:pPr/>
              <a:t>2/10/2015</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BEA46FD-B12D-47F5-B8EC-88995B043CE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C303BE-E3DA-4416-A344-E48A19828949}" type="datetimeFigureOut">
              <a:rPr lang="en-US" smtClean="0"/>
              <a:pPr/>
              <a:t>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EA46FD-B12D-47F5-B8EC-88995B043CE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CC303BE-E3DA-4416-A344-E48A19828949}" type="datetimeFigureOut">
              <a:rPr lang="en-US" smtClean="0"/>
              <a:pPr/>
              <a:t>2/10/2015</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EBEA46FD-B12D-47F5-B8EC-88995B043CE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C303BE-E3DA-4416-A344-E48A19828949}" type="datetimeFigureOut">
              <a:rPr lang="en-US" smtClean="0"/>
              <a:pPr/>
              <a:t>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BEA46FD-B12D-47F5-B8EC-88995B043CE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CC303BE-E3DA-4416-A344-E48A19828949}" type="datetimeFigureOut">
              <a:rPr lang="en-US" smtClean="0"/>
              <a:pPr/>
              <a:t>2/10/2015</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BEA46FD-B12D-47F5-B8EC-88995B043CED}"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CC303BE-E3DA-4416-A344-E48A19828949}" type="datetimeFigureOut">
              <a:rPr lang="en-US" smtClean="0"/>
              <a:pPr/>
              <a:t>2/10/2015</a:t>
            </a:fld>
            <a:endParaRPr lang="en-US" dirty="0"/>
          </a:p>
        </p:txBody>
      </p:sp>
      <p:sp>
        <p:nvSpPr>
          <p:cNvPr id="10" name="Slide Number Placeholder 9"/>
          <p:cNvSpPr>
            <a:spLocks noGrp="1"/>
          </p:cNvSpPr>
          <p:nvPr>
            <p:ph type="sldNum" sz="quarter" idx="16"/>
          </p:nvPr>
        </p:nvSpPr>
        <p:spPr/>
        <p:txBody>
          <a:bodyPr rtlCol="0"/>
          <a:lstStyle/>
          <a:p>
            <a:fld id="{EBEA46FD-B12D-47F5-B8EC-88995B043CED}"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CC303BE-E3DA-4416-A344-E48A19828949}" type="datetimeFigureOut">
              <a:rPr lang="en-US" smtClean="0"/>
              <a:pPr/>
              <a:t>2/10/2015</a:t>
            </a:fld>
            <a:endParaRPr lang="en-US" dirty="0"/>
          </a:p>
        </p:txBody>
      </p:sp>
      <p:sp>
        <p:nvSpPr>
          <p:cNvPr id="12" name="Slide Number Placeholder 11"/>
          <p:cNvSpPr>
            <a:spLocks noGrp="1"/>
          </p:cNvSpPr>
          <p:nvPr>
            <p:ph type="sldNum" sz="quarter" idx="16"/>
          </p:nvPr>
        </p:nvSpPr>
        <p:spPr/>
        <p:txBody>
          <a:bodyPr rtlCol="0"/>
          <a:lstStyle/>
          <a:p>
            <a:fld id="{EBEA46FD-B12D-47F5-B8EC-88995B043CED}"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C303BE-E3DA-4416-A344-E48A19828949}" type="datetimeFigureOut">
              <a:rPr lang="en-US" smtClean="0"/>
              <a:pPr/>
              <a:t>2/10/2015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BEA46FD-B12D-47F5-B8EC-88995B043CE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303BE-E3DA-4416-A344-E48A19828949}" type="datetimeFigureOut">
              <a:rPr lang="en-US" smtClean="0"/>
              <a:pPr/>
              <a:t>2/10/2015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BEA46FD-B12D-47F5-B8EC-88995B043CE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C303BE-E3DA-4416-A344-E48A19828949}" type="datetimeFigureOut">
              <a:rPr lang="en-US" smtClean="0"/>
              <a:pPr/>
              <a:t>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BEA46FD-B12D-47F5-B8EC-88995B043CED}"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CCC303BE-E3DA-4416-A344-E48A19828949}" type="datetimeFigureOut">
              <a:rPr lang="en-US" smtClean="0"/>
              <a:pPr/>
              <a:t>2/10/2015</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BEA46FD-B12D-47F5-B8EC-88995B043CED}"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CC303BE-E3DA-4416-A344-E48A19828949}" type="datetimeFigureOut">
              <a:rPr lang="en-US" smtClean="0"/>
              <a:pPr/>
              <a:t>2/10/2015</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BEA46FD-B12D-47F5-B8EC-88995B043CE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(Vanguard): </a:t>
            </a:r>
            <a:endParaRPr lang="en-US" dirty="0"/>
          </a:p>
        </p:txBody>
      </p:sp>
      <p:sp>
        <p:nvSpPr>
          <p:cNvPr id="3" name="Content Placeholder 2"/>
          <p:cNvSpPr>
            <a:spLocks noGrp="1"/>
          </p:cNvSpPr>
          <p:nvPr>
            <p:ph sz="quarter" idx="1"/>
          </p:nvPr>
        </p:nvSpPr>
        <p:spPr>
          <a:xfrm>
            <a:off x="304800" y="1524000"/>
            <a:ext cx="8610600" cy="5257800"/>
          </a:xfrm>
        </p:spPr>
        <p:txBody>
          <a:bodyPr>
            <a:normAutofit/>
          </a:bodyPr>
          <a:lstStyle/>
          <a:p>
            <a:pPr marL="0" indent="0" algn="ctr">
              <a:buNone/>
            </a:pPr>
            <a:r>
              <a:rPr lang="en-US" sz="2600" dirty="0" smtClean="0"/>
              <a:t>“It </a:t>
            </a:r>
            <a:r>
              <a:rPr lang="en-US" sz="2600" dirty="0"/>
              <a:t>being desirable, for the peace, concord, and harmony of the Union of these States, to settle and adjust amicably all existing questions of controversy between them arising out of the institution of slavery upon a fair, equitable and just basis</a:t>
            </a:r>
            <a:r>
              <a:rPr lang="en-US" sz="2600" dirty="0" smtClean="0"/>
              <a:t>.”</a:t>
            </a:r>
            <a:endParaRPr lang="en-US" sz="2600" b="1" dirty="0" smtClean="0"/>
          </a:p>
          <a:p>
            <a:pPr marL="0" indent="0">
              <a:buNone/>
            </a:pPr>
            <a:r>
              <a:rPr lang="en-US" b="1" dirty="0" smtClean="0"/>
              <a:t>1. The excerpt refers to…</a:t>
            </a:r>
          </a:p>
          <a:p>
            <a:pPr marL="514350" indent="-514350">
              <a:buFont typeface="+mj-lt"/>
              <a:buAutoNum type="alphaUcPeriod"/>
            </a:pPr>
            <a:r>
              <a:rPr lang="en-US" sz="2400" dirty="0" smtClean="0"/>
              <a:t>Treaty of Velasco</a:t>
            </a:r>
          </a:p>
          <a:p>
            <a:pPr marL="514350" indent="-514350">
              <a:buFont typeface="+mj-lt"/>
              <a:buAutoNum type="alphaUcPeriod"/>
            </a:pPr>
            <a:r>
              <a:rPr lang="en-US" sz="2400" dirty="0" smtClean="0"/>
              <a:t>Texas Annexation</a:t>
            </a:r>
          </a:p>
          <a:p>
            <a:pPr marL="514350" indent="-514350">
              <a:buFont typeface="+mj-lt"/>
              <a:buAutoNum type="alphaUcPeriod"/>
            </a:pPr>
            <a:r>
              <a:rPr lang="en-US" sz="2400" dirty="0" smtClean="0"/>
              <a:t>Treaty of Guadalupe Hidalgo</a:t>
            </a:r>
          </a:p>
          <a:p>
            <a:pPr marL="514350" indent="-514350">
              <a:buFont typeface="+mj-lt"/>
              <a:buAutoNum type="alphaUcPeriod"/>
            </a:pPr>
            <a:r>
              <a:rPr lang="en-US" sz="2400" dirty="0" smtClean="0"/>
              <a:t>Compromise of 1850</a:t>
            </a:r>
            <a:endParaRPr lang="en-US" dirty="0"/>
          </a:p>
        </p:txBody>
      </p:sp>
    </p:spTree>
    <p:extLst>
      <p:ext uri="{BB962C8B-B14F-4D97-AF65-F5344CB8AC3E}">
        <p14:creationId xmlns:p14="http://schemas.microsoft.com/office/powerpoint/2010/main" val="1368447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 (Vanguard</a:t>
            </a:r>
            <a:r>
              <a:rPr lang="en-US" dirty="0" smtClean="0"/>
              <a:t>): </a:t>
            </a:r>
            <a:endParaRPr lang="en-US" dirty="0"/>
          </a:p>
        </p:txBody>
      </p:sp>
      <p:sp>
        <p:nvSpPr>
          <p:cNvPr id="3" name="Content Placeholder 2"/>
          <p:cNvSpPr>
            <a:spLocks noGrp="1"/>
          </p:cNvSpPr>
          <p:nvPr>
            <p:ph sz="quarter" idx="1"/>
          </p:nvPr>
        </p:nvSpPr>
        <p:spPr>
          <a:xfrm>
            <a:off x="304800" y="1524000"/>
            <a:ext cx="8610600" cy="5257800"/>
          </a:xfrm>
        </p:spPr>
        <p:txBody>
          <a:bodyPr>
            <a:normAutofit/>
          </a:bodyPr>
          <a:lstStyle/>
          <a:p>
            <a:pPr marL="0" indent="0">
              <a:buNone/>
            </a:pPr>
            <a:r>
              <a:rPr lang="en-US" b="1" dirty="0"/>
              <a:t>2</a:t>
            </a:r>
            <a:r>
              <a:rPr lang="en-US" b="1" dirty="0" smtClean="0"/>
              <a:t>. What is the best description of life on the frontier?</a:t>
            </a:r>
          </a:p>
          <a:p>
            <a:pPr marL="514350" indent="-514350">
              <a:buFont typeface="+mj-lt"/>
              <a:buAutoNum type="alphaUcPeriod"/>
            </a:pPr>
            <a:r>
              <a:rPr lang="en-US" sz="2400" dirty="0" smtClean="0"/>
              <a:t>Drove Mexicans out of their homes</a:t>
            </a:r>
          </a:p>
          <a:p>
            <a:pPr marL="514350" indent="-514350">
              <a:buFont typeface="+mj-lt"/>
              <a:buAutoNum type="alphaUcPeriod"/>
            </a:pPr>
            <a:r>
              <a:rPr lang="en-US" sz="2400" dirty="0" smtClean="0"/>
              <a:t>Destroyed the Native American way of life</a:t>
            </a:r>
          </a:p>
          <a:p>
            <a:pPr marL="514350" indent="-514350">
              <a:buFont typeface="+mj-lt"/>
              <a:buAutoNum type="alphaUcPeriod"/>
            </a:pPr>
            <a:r>
              <a:rPr lang="en-US" sz="2400" dirty="0" smtClean="0"/>
              <a:t>Hard work for pioneers</a:t>
            </a:r>
          </a:p>
          <a:p>
            <a:pPr marL="514350" indent="-514350">
              <a:buFont typeface="+mj-lt"/>
              <a:buAutoNum type="alphaUcPeriod"/>
            </a:pPr>
            <a:r>
              <a:rPr lang="en-US" sz="2400" dirty="0" smtClean="0"/>
              <a:t>All of the above</a:t>
            </a:r>
          </a:p>
          <a:p>
            <a:pPr marL="0" indent="0">
              <a:buNone/>
            </a:pPr>
            <a:endParaRPr lang="en-US" sz="2000" dirty="0" smtClean="0"/>
          </a:p>
          <a:p>
            <a:pPr marL="0" indent="0">
              <a:buNone/>
            </a:pPr>
            <a:r>
              <a:rPr lang="en-US" b="1" dirty="0"/>
              <a:t>3</a:t>
            </a:r>
            <a:r>
              <a:rPr lang="en-US" b="1" dirty="0" smtClean="0"/>
              <a:t>. Which statement best supports imperialism?</a:t>
            </a:r>
          </a:p>
          <a:p>
            <a:pPr marL="514350" indent="-514350">
              <a:buFont typeface="+mj-lt"/>
              <a:buAutoNum type="alphaUcPeriod"/>
            </a:pPr>
            <a:r>
              <a:rPr lang="en-US" sz="2400" dirty="0" smtClean="0"/>
              <a:t>Texas willingly joined the United States in 1845.</a:t>
            </a:r>
            <a:endParaRPr lang="en-US" sz="2400" dirty="0"/>
          </a:p>
          <a:p>
            <a:pPr marL="514350" indent="-514350">
              <a:buFont typeface="+mj-lt"/>
              <a:buAutoNum type="alphaUcPeriod"/>
            </a:pPr>
            <a:r>
              <a:rPr lang="en-US" sz="2400" dirty="0" smtClean="0"/>
              <a:t>People elect representatives to make and vote on laws.</a:t>
            </a:r>
          </a:p>
          <a:p>
            <a:pPr marL="514350" indent="-514350">
              <a:buFont typeface="+mj-lt"/>
              <a:buAutoNum type="alphaUcPeriod"/>
            </a:pPr>
            <a:r>
              <a:rPr lang="en-US" sz="2400" dirty="0" smtClean="0"/>
              <a:t>Many countries are willing to gain power by any means.</a:t>
            </a:r>
            <a:endParaRPr lang="en-US" sz="2400" dirty="0"/>
          </a:p>
          <a:p>
            <a:pPr marL="514350" indent="-514350">
              <a:buFont typeface="+mj-lt"/>
              <a:buAutoNum type="alphaUcPeriod"/>
            </a:pPr>
            <a:r>
              <a:rPr lang="en-US" sz="2400" dirty="0" smtClean="0"/>
              <a:t>Regions can be divided over systems and beliefs.</a:t>
            </a:r>
            <a:endParaRPr lang="en-US" sz="2400" b="1" dirty="0"/>
          </a:p>
          <a:p>
            <a:pPr marL="0" indent="0">
              <a:buNone/>
            </a:pPr>
            <a:endParaRPr lang="en-US" sz="2400" dirty="0"/>
          </a:p>
        </p:txBody>
      </p:sp>
    </p:spTree>
    <p:extLst>
      <p:ext uri="{BB962C8B-B14F-4D97-AF65-F5344CB8AC3E}">
        <p14:creationId xmlns:p14="http://schemas.microsoft.com/office/powerpoint/2010/main" val="4036489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Warm-up (MYP): </a:t>
            </a:r>
            <a:endParaRPr lang="en-US" dirty="0"/>
          </a:p>
        </p:txBody>
      </p:sp>
      <p:sp>
        <p:nvSpPr>
          <p:cNvPr id="3" name="Content Placeholder 2"/>
          <p:cNvSpPr>
            <a:spLocks noGrp="1"/>
          </p:cNvSpPr>
          <p:nvPr>
            <p:ph sz="quarter" idx="1"/>
          </p:nvPr>
        </p:nvSpPr>
        <p:spPr>
          <a:xfrm>
            <a:off x="304800" y="1524000"/>
            <a:ext cx="8610600" cy="5257800"/>
          </a:xfrm>
        </p:spPr>
        <p:txBody>
          <a:bodyPr>
            <a:normAutofit/>
          </a:bodyPr>
          <a:lstStyle/>
          <a:p>
            <a:pPr marL="0" indent="0">
              <a:buNone/>
            </a:pPr>
            <a:r>
              <a:rPr lang="en-US" b="1" dirty="0"/>
              <a:t>1</a:t>
            </a:r>
            <a:r>
              <a:rPr lang="en-US" b="1" dirty="0" smtClean="0"/>
              <a:t>. </a:t>
            </a:r>
            <a:r>
              <a:rPr lang="en-US" b="1" dirty="0" smtClean="0"/>
              <a:t>What is the best description of life on the frontier?</a:t>
            </a:r>
          </a:p>
          <a:p>
            <a:pPr marL="514350" indent="-514350">
              <a:buFont typeface="+mj-lt"/>
              <a:buAutoNum type="alphaUcPeriod"/>
            </a:pPr>
            <a:r>
              <a:rPr lang="en-US" sz="2400" dirty="0" smtClean="0"/>
              <a:t>Drove Mexicans out of their homes</a:t>
            </a:r>
          </a:p>
          <a:p>
            <a:pPr marL="514350" indent="-514350">
              <a:buFont typeface="+mj-lt"/>
              <a:buAutoNum type="alphaUcPeriod"/>
            </a:pPr>
            <a:r>
              <a:rPr lang="en-US" sz="2400" dirty="0" smtClean="0"/>
              <a:t>Destroyed the Native American way of life</a:t>
            </a:r>
          </a:p>
          <a:p>
            <a:pPr marL="514350" indent="-514350">
              <a:buFont typeface="+mj-lt"/>
              <a:buAutoNum type="alphaUcPeriod"/>
            </a:pPr>
            <a:r>
              <a:rPr lang="en-US" sz="2400" dirty="0" smtClean="0"/>
              <a:t>Hard work for pioneers</a:t>
            </a:r>
          </a:p>
          <a:p>
            <a:pPr marL="514350" indent="-514350">
              <a:buFont typeface="+mj-lt"/>
              <a:buAutoNum type="alphaUcPeriod"/>
            </a:pPr>
            <a:r>
              <a:rPr lang="en-US" sz="2400" dirty="0" smtClean="0"/>
              <a:t>All of the above</a:t>
            </a:r>
          </a:p>
          <a:p>
            <a:pPr marL="0" indent="0">
              <a:buNone/>
            </a:pPr>
            <a:endParaRPr lang="en-US" sz="2000" dirty="0" smtClean="0"/>
          </a:p>
          <a:p>
            <a:pPr marL="0" indent="0">
              <a:buNone/>
            </a:pPr>
            <a:r>
              <a:rPr lang="en-US" b="1" dirty="0"/>
              <a:t>2</a:t>
            </a:r>
            <a:r>
              <a:rPr lang="en-US" b="1" dirty="0" smtClean="0"/>
              <a:t>. </a:t>
            </a:r>
            <a:r>
              <a:rPr lang="en-US" b="1" dirty="0" smtClean="0"/>
              <a:t>Which statement best supports imperialism?</a:t>
            </a:r>
          </a:p>
          <a:p>
            <a:pPr marL="514350" indent="-514350">
              <a:buFont typeface="+mj-lt"/>
              <a:buAutoNum type="alphaUcPeriod"/>
            </a:pPr>
            <a:r>
              <a:rPr lang="en-US" sz="2400" dirty="0" smtClean="0"/>
              <a:t>Texas willingly joined the United States in 1845.</a:t>
            </a:r>
            <a:endParaRPr lang="en-US" sz="2400" dirty="0"/>
          </a:p>
          <a:p>
            <a:pPr marL="514350" indent="-514350">
              <a:buFont typeface="+mj-lt"/>
              <a:buAutoNum type="alphaUcPeriod"/>
            </a:pPr>
            <a:r>
              <a:rPr lang="en-US" sz="2400" dirty="0" smtClean="0"/>
              <a:t>People elect representatives to make and vote on laws.</a:t>
            </a:r>
          </a:p>
          <a:p>
            <a:pPr marL="514350" indent="-514350">
              <a:buFont typeface="+mj-lt"/>
              <a:buAutoNum type="alphaUcPeriod"/>
            </a:pPr>
            <a:r>
              <a:rPr lang="en-US" sz="2400" dirty="0" smtClean="0"/>
              <a:t>Many countries are willing to gain power by any means.</a:t>
            </a:r>
            <a:endParaRPr lang="en-US" sz="2400" dirty="0"/>
          </a:p>
          <a:p>
            <a:pPr marL="514350" indent="-514350">
              <a:buFont typeface="+mj-lt"/>
              <a:buAutoNum type="alphaUcPeriod"/>
            </a:pPr>
            <a:r>
              <a:rPr lang="en-US" sz="2400" dirty="0" smtClean="0"/>
              <a:t>Regions can be divided over systems and beliefs.</a:t>
            </a:r>
            <a:endParaRPr lang="en-US" sz="2400" b="1" dirty="0"/>
          </a:p>
          <a:p>
            <a:pPr marL="0" indent="0">
              <a:buNone/>
            </a:pPr>
            <a:endParaRPr lang="en-US" sz="2400" dirty="0"/>
          </a:p>
        </p:txBody>
      </p:sp>
    </p:spTree>
    <p:extLst>
      <p:ext uri="{BB962C8B-B14F-4D97-AF65-F5344CB8AC3E}">
        <p14:creationId xmlns:p14="http://schemas.microsoft.com/office/powerpoint/2010/main" val="161168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1673</TotalTime>
  <Words>241</Words>
  <Application>Microsoft Office PowerPoint</Application>
  <PresentationFormat>On-screen Show (4:3)</PresentationFormat>
  <Paragraphs>31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Tw Cen MT</vt:lpstr>
      <vt:lpstr>Wingdings</vt:lpstr>
      <vt:lpstr>Wingdings 2</vt:lpstr>
      <vt:lpstr>Median</vt:lpstr>
      <vt:lpstr>Warm-up (Vanguard): </vt:lpstr>
      <vt:lpstr>Warm-up (Vanguard): </vt:lpstr>
      <vt:lpstr>Warm-up (MYP): </vt:lpstr>
    </vt:vector>
  </TitlesOfParts>
  <Company>HD5100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HISD</dc:creator>
  <cp:lastModifiedBy>Brame, Victoria L</cp:lastModifiedBy>
  <cp:revision>26</cp:revision>
  <dcterms:created xsi:type="dcterms:W3CDTF">2014-03-03T14:53:27Z</dcterms:created>
  <dcterms:modified xsi:type="dcterms:W3CDTF">2015-02-10T21:21:09Z</dcterms:modified>
</cp:coreProperties>
</file>