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6" r:id="rId2"/>
    <p:sldId id="27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varScale="1">
        <p:scale>
          <a:sx n="103" d="100"/>
          <a:sy n="103" d="100"/>
        </p:scale>
        <p:origin x="234" y="102"/>
      </p:cViewPr>
      <p:guideLst>
        <p:guide orient="horz" pos="2160"/>
        <p:guide pos="2880"/>
      </p:guideLst>
    </p:cSldViewPr>
  </p:slideViewPr>
  <p:outlineViewPr>
    <p:cViewPr>
      <p:scale>
        <a:sx n="33" d="100"/>
        <a:sy n="33" d="100"/>
      </p:scale>
      <p:origin x="0" y="-81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CC303BE-E3DA-4416-A344-E48A19828949}" type="datetimeFigureOut">
              <a:rPr lang="en-US" smtClean="0"/>
              <a:pPr/>
              <a:t>2/5/2015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BEA46FD-B12D-47F5-B8EC-88995B043C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C303BE-E3DA-4416-A344-E48A19828949}"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A46FD-B12D-47F5-B8EC-88995B043C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CC303BE-E3DA-4416-A344-E48A19828949}" type="datetimeFigureOut">
              <a:rPr lang="en-US" smtClean="0"/>
              <a:pPr/>
              <a:t>2/5/2015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BEA46FD-B12D-47F5-B8EC-88995B043C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C303BE-E3DA-4416-A344-E48A19828949}"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BEA46FD-B12D-47F5-B8EC-88995B043CE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CC303BE-E3DA-4416-A344-E48A19828949}" type="datetimeFigureOut">
              <a:rPr lang="en-US" smtClean="0"/>
              <a:pPr/>
              <a:t>2/5/2015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BEA46FD-B12D-47F5-B8EC-88995B043CE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CC303BE-E3DA-4416-A344-E48A19828949}" type="datetimeFigureOut">
              <a:rPr lang="en-US" smtClean="0"/>
              <a:pPr/>
              <a:t>2/5/2015</a:t>
            </a:fld>
            <a:endParaRPr lang="en-US"/>
          </a:p>
        </p:txBody>
      </p:sp>
      <p:sp>
        <p:nvSpPr>
          <p:cNvPr id="10" name="Slide Number Placeholder 9"/>
          <p:cNvSpPr>
            <a:spLocks noGrp="1"/>
          </p:cNvSpPr>
          <p:nvPr>
            <p:ph type="sldNum" sz="quarter" idx="16"/>
          </p:nvPr>
        </p:nvSpPr>
        <p:spPr/>
        <p:txBody>
          <a:bodyPr rtlCol="0"/>
          <a:lstStyle/>
          <a:p>
            <a:fld id="{EBEA46FD-B12D-47F5-B8EC-88995B043CE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CC303BE-E3DA-4416-A344-E48A19828949}" type="datetimeFigureOut">
              <a:rPr lang="en-US" smtClean="0"/>
              <a:pPr/>
              <a:t>2/5/2015</a:t>
            </a:fld>
            <a:endParaRPr lang="en-US"/>
          </a:p>
        </p:txBody>
      </p:sp>
      <p:sp>
        <p:nvSpPr>
          <p:cNvPr id="12" name="Slide Number Placeholder 11"/>
          <p:cNvSpPr>
            <a:spLocks noGrp="1"/>
          </p:cNvSpPr>
          <p:nvPr>
            <p:ph type="sldNum" sz="quarter" idx="16"/>
          </p:nvPr>
        </p:nvSpPr>
        <p:spPr/>
        <p:txBody>
          <a:bodyPr rtlCol="0"/>
          <a:lstStyle/>
          <a:p>
            <a:fld id="{EBEA46FD-B12D-47F5-B8EC-88995B043CE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C303BE-E3DA-4416-A344-E48A19828949}" type="datetimeFigureOut">
              <a:rPr lang="en-US" smtClean="0"/>
              <a:pPr/>
              <a:t>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BEA46FD-B12D-47F5-B8EC-88995B043C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303BE-E3DA-4416-A344-E48A19828949}" type="datetimeFigureOut">
              <a:rPr lang="en-US" smtClean="0"/>
              <a:pPr/>
              <a:t>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BEA46FD-B12D-47F5-B8EC-88995B043C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C303BE-E3DA-4416-A344-E48A19828949}"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BEA46FD-B12D-47F5-B8EC-88995B043CE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CC303BE-E3DA-4416-A344-E48A19828949}" type="datetimeFigureOut">
              <a:rPr lang="en-US" smtClean="0"/>
              <a:pPr/>
              <a:t>2/5/2015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BEA46FD-B12D-47F5-B8EC-88995B043CE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CC303BE-E3DA-4416-A344-E48A19828949}" type="datetimeFigureOut">
              <a:rPr lang="en-US" smtClean="0"/>
              <a:pPr/>
              <a:t>2/5/2015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BEA46FD-B12D-47F5-B8EC-88995B043C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a:t>
            </a:r>
            <a:endParaRPr lang="en-US" dirty="0"/>
          </a:p>
        </p:txBody>
      </p:sp>
      <p:sp>
        <p:nvSpPr>
          <p:cNvPr id="3" name="Content Placeholder 2"/>
          <p:cNvSpPr>
            <a:spLocks noGrp="1"/>
          </p:cNvSpPr>
          <p:nvPr>
            <p:ph sz="quarter" idx="1"/>
          </p:nvPr>
        </p:nvSpPr>
        <p:spPr>
          <a:xfrm>
            <a:off x="304800" y="1524000"/>
            <a:ext cx="8610600" cy="5257800"/>
          </a:xfrm>
        </p:spPr>
        <p:txBody>
          <a:bodyPr>
            <a:normAutofit/>
          </a:bodyPr>
          <a:lstStyle/>
          <a:p>
            <a:pPr marL="0" indent="0" algn="ctr">
              <a:buNone/>
            </a:pPr>
            <a:r>
              <a:rPr lang="en-US" sz="2600" dirty="0"/>
              <a:t>“It being desirable, for the peace, concord, and harmony of the Union of these States, to settle and adjust amicably all existing questions of controversy between them arising out of the institution of slavery upon a fair, equitable and just basis</a:t>
            </a:r>
            <a:r>
              <a:rPr lang="en-US" sz="2600" dirty="0" smtClean="0"/>
              <a:t>.”</a:t>
            </a:r>
            <a:endParaRPr lang="en-US" sz="2600" b="1" dirty="0" smtClean="0"/>
          </a:p>
          <a:p>
            <a:r>
              <a:rPr lang="en-US" b="1" dirty="0" smtClean="0"/>
              <a:t>The excerpt refers to…</a:t>
            </a:r>
          </a:p>
          <a:p>
            <a:pPr marL="514350" indent="-514350">
              <a:buFont typeface="+mj-lt"/>
              <a:buAutoNum type="alphaUcPeriod"/>
            </a:pPr>
            <a:r>
              <a:rPr lang="en-US" sz="2400" dirty="0" smtClean="0"/>
              <a:t>Treaty of Velasco</a:t>
            </a:r>
          </a:p>
          <a:p>
            <a:pPr marL="514350" indent="-514350">
              <a:buFont typeface="+mj-lt"/>
              <a:buAutoNum type="alphaUcPeriod"/>
            </a:pPr>
            <a:r>
              <a:rPr lang="en-US" sz="2400" dirty="0" smtClean="0"/>
              <a:t>Texas Annexation</a:t>
            </a:r>
          </a:p>
          <a:p>
            <a:pPr marL="514350" indent="-514350">
              <a:buFont typeface="+mj-lt"/>
              <a:buAutoNum type="alphaUcPeriod"/>
            </a:pPr>
            <a:r>
              <a:rPr lang="en-US" sz="2400" dirty="0" smtClean="0"/>
              <a:t>Treaty of Guadalupe Hidalgo</a:t>
            </a:r>
          </a:p>
          <a:p>
            <a:pPr marL="514350" indent="-514350">
              <a:buFont typeface="+mj-lt"/>
              <a:buAutoNum type="alphaUcPeriod"/>
            </a:pPr>
            <a:r>
              <a:rPr lang="en-US" sz="2400" dirty="0" smtClean="0"/>
              <a:t>Compromise of 1850</a:t>
            </a:r>
            <a:endParaRPr lang="en-US" dirty="0"/>
          </a:p>
        </p:txBody>
      </p:sp>
    </p:spTree>
    <p:extLst>
      <p:ext uri="{BB962C8B-B14F-4D97-AF65-F5344CB8AC3E}">
        <p14:creationId xmlns:p14="http://schemas.microsoft.com/office/powerpoint/2010/main" val="403648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Tall Tales of the Frontier</a:t>
            </a:r>
            <a:endParaRPr lang="en-US" dirty="0"/>
          </a:p>
        </p:txBody>
      </p:sp>
      <p:sp>
        <p:nvSpPr>
          <p:cNvPr id="3" name="Content Placeholder 2"/>
          <p:cNvSpPr>
            <a:spLocks noGrp="1"/>
          </p:cNvSpPr>
          <p:nvPr>
            <p:ph sz="quarter" idx="1"/>
          </p:nvPr>
        </p:nvSpPr>
        <p:spPr/>
        <p:txBody>
          <a:bodyPr/>
          <a:lstStyle/>
          <a:p>
            <a:r>
              <a:rPr lang="en-US" dirty="0"/>
              <a:t>A </a:t>
            </a:r>
            <a:r>
              <a:rPr lang="en-US" b="1" dirty="0"/>
              <a:t>tall tale</a:t>
            </a:r>
            <a:r>
              <a:rPr lang="en-US" dirty="0"/>
              <a:t> is a story with unbelievable elements, related as if it were true and factual</a:t>
            </a:r>
            <a:r>
              <a:rPr lang="en-US" dirty="0" smtClean="0"/>
              <a:t>.</a:t>
            </a:r>
          </a:p>
          <a:p>
            <a:r>
              <a:rPr lang="en-US" dirty="0" smtClean="0"/>
              <a:t>Even though you know tall tales are fictional, think about the following question as </a:t>
            </a:r>
            <a:r>
              <a:rPr lang="en-US" smtClean="0"/>
              <a:t>you read:</a:t>
            </a:r>
            <a:endParaRPr lang="en-US" dirty="0" smtClean="0"/>
          </a:p>
          <a:p>
            <a:pPr lvl="1"/>
            <a:r>
              <a:rPr lang="en-US" b="1" dirty="0"/>
              <a:t>What can you infer </a:t>
            </a:r>
            <a:r>
              <a:rPr lang="en-US" dirty="0"/>
              <a:t>about how westward expansion impacted the values and lifestyles of people during this time </a:t>
            </a:r>
            <a:r>
              <a:rPr lang="en-US" dirty="0" smtClean="0"/>
              <a:t>period?</a:t>
            </a:r>
          </a:p>
          <a:p>
            <a:r>
              <a:rPr lang="en-US" dirty="0" smtClean="0"/>
              <a:t>After reading, you will be sharing your answer to this question through a chalk talk at your table.</a:t>
            </a:r>
            <a:endParaRPr lang="en-US" dirty="0"/>
          </a:p>
        </p:txBody>
      </p:sp>
    </p:spTree>
    <p:extLst>
      <p:ext uri="{BB962C8B-B14F-4D97-AF65-F5344CB8AC3E}">
        <p14:creationId xmlns:p14="http://schemas.microsoft.com/office/powerpoint/2010/main" val="34173206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1171</TotalTime>
  <Words>73</Words>
  <Application>Microsoft Office PowerPoint</Application>
  <PresentationFormat>On-screen Show (4:3)</PresentationFormat>
  <Paragraphs>12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Tw Cen MT</vt:lpstr>
      <vt:lpstr>Wingdings</vt:lpstr>
      <vt:lpstr>Wingdings 2</vt:lpstr>
      <vt:lpstr>Median</vt:lpstr>
      <vt:lpstr>Warm-up: </vt:lpstr>
      <vt:lpstr>Tall Tales of the Frontier</vt:lpstr>
    </vt:vector>
  </TitlesOfParts>
  <Company>HD5100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HISD</dc:creator>
  <cp:lastModifiedBy>Brame, Victoria L</cp:lastModifiedBy>
  <cp:revision>20</cp:revision>
  <dcterms:created xsi:type="dcterms:W3CDTF">2014-03-03T14:53:27Z</dcterms:created>
  <dcterms:modified xsi:type="dcterms:W3CDTF">2015-02-05T15:18:30Z</dcterms:modified>
</cp:coreProperties>
</file>