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9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86D0-209F-4E4F-AAA4-A174F902071F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5CEE37E-83C5-4EE2-9958-9FB834436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5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86D0-209F-4E4F-AAA4-A174F902071F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CEE37E-83C5-4EE2-9958-9FB834436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5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86D0-209F-4E4F-AAA4-A174F902071F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CEE37E-83C5-4EE2-9958-9FB83443649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7376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86D0-209F-4E4F-AAA4-A174F902071F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CEE37E-83C5-4EE2-9958-9FB834436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03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86D0-209F-4E4F-AAA4-A174F902071F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CEE37E-83C5-4EE2-9958-9FB83443649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3994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86D0-209F-4E4F-AAA4-A174F902071F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CEE37E-83C5-4EE2-9958-9FB834436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21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86D0-209F-4E4F-AAA4-A174F902071F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37E-83C5-4EE2-9958-9FB834436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30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86D0-209F-4E4F-AAA4-A174F902071F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37E-83C5-4EE2-9958-9FB834436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7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86D0-209F-4E4F-AAA4-A174F902071F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37E-83C5-4EE2-9958-9FB834436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8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86D0-209F-4E4F-AAA4-A174F902071F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CEE37E-83C5-4EE2-9958-9FB834436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9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86D0-209F-4E4F-AAA4-A174F902071F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CEE37E-83C5-4EE2-9958-9FB834436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0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86D0-209F-4E4F-AAA4-A174F902071F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CEE37E-83C5-4EE2-9958-9FB834436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2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86D0-209F-4E4F-AAA4-A174F902071F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37E-83C5-4EE2-9958-9FB834436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1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86D0-209F-4E4F-AAA4-A174F902071F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37E-83C5-4EE2-9958-9FB834436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9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86D0-209F-4E4F-AAA4-A174F902071F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37E-83C5-4EE2-9958-9FB834436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6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86D0-209F-4E4F-AAA4-A174F902071F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CEE37E-83C5-4EE2-9958-9FB834436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28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E86D0-209F-4E4F-AAA4-A174F902071F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5CEE37E-83C5-4EE2-9958-9FB834436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5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32587" y="457200"/>
            <a:ext cx="9972026" cy="843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Warm-up – Create your own </a:t>
            </a:r>
            <a:r>
              <a:rPr lang="en-US" smtClean="0"/>
              <a:t>multiple choice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202354"/>
              </p:ext>
            </p:extLst>
          </p:nvPr>
        </p:nvGraphicFramePr>
        <p:xfrm>
          <a:off x="991673" y="1300765"/>
          <a:ext cx="10650827" cy="3317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7302"/>
                <a:gridCol w="2756079"/>
                <a:gridCol w="3567446"/>
              </a:tblGrid>
              <a:tr h="517160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Slaveholdings of the Political Elite, Lower South, 1860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1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% Owning Slaves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% with 20 or more slaves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171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All white families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38 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171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County government officials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53 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171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State legislators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68 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33 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171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Delegates to secession conventions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83 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41 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26524" y="4781302"/>
            <a:ext cx="1086547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Based on the chart, what conclusion can you draw about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Southern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politics in 1860?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Based on the chart, what is the relationship between slavery and the pro-secession movement?</a:t>
            </a:r>
            <a:endParaRPr kumimoji="0" lang="en-US" sz="4400" b="1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3745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79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Wingdings 3</vt:lpstr>
      <vt:lpstr>Wisp</vt:lpstr>
      <vt:lpstr>Warm-up – Create your own multiple choice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– Create your own multiple choice</dc:title>
  <dc:creator>Keenan, Kathleen R</dc:creator>
  <cp:lastModifiedBy>Brame, Victoria L</cp:lastModifiedBy>
  <cp:revision>2</cp:revision>
  <dcterms:created xsi:type="dcterms:W3CDTF">2015-02-19T13:18:55Z</dcterms:created>
  <dcterms:modified xsi:type="dcterms:W3CDTF">2015-02-19T14:13:21Z</dcterms:modified>
</cp:coreProperties>
</file>