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73" r:id="rId4"/>
    <p:sldId id="272" r:id="rId5"/>
    <p:sldId id="274" r:id="rId6"/>
    <p:sldId id="279" r:id="rId7"/>
    <p:sldId id="275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54D"/>
    <a:srgbClr val="FB3D17"/>
    <a:srgbClr val="057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7239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CC7D2-DD6D-4233-834D-819D5BB7B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784DF-1593-4D5B-8604-467F1EDB7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B082D-574E-4C25-B3E2-A368FAC5C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DF97C-09F0-4825-8E25-5D8B2340DB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BA3D9-BCAA-4162-8E1B-F3F654CAF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82FF2-E559-4D6D-B20A-80FF62B62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4BF34-4A59-45FA-A38A-49E83A5CC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52F0D-0C36-4251-84EC-625862854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6EA6C-875E-4FFF-B902-2B08F5DB7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A44D9-FDDA-4C0E-AAA4-D94A58826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0FBFE-08E8-4166-A188-7019AE8B9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A29C1F-21D8-4474-8405-74E7B39E4C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66800" y="495300"/>
            <a:ext cx="7239000" cy="1143000"/>
          </a:xfrm>
        </p:spPr>
        <p:txBody>
          <a:bodyPr/>
          <a:lstStyle/>
          <a:p>
            <a:r>
              <a:rPr lang="en-US" dirty="0" smtClean="0"/>
              <a:t>The End of the Civil War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ollections.atlantahistorycenter.com/export/get_item_viewer_image.php?alias=/athpc&amp;i=381&amp;height=600&amp;width=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1272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04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In the summer of 1864, the Union began to carry out the last stages of the Anaconda plan</a:t>
            </a:r>
          </a:p>
          <a:p>
            <a:r>
              <a:rPr lang="en-US" dirty="0" smtClean="0"/>
              <a:t>Union General Sherman pushed Confederate troops out of the deep South with his scorched earth policy </a:t>
            </a:r>
          </a:p>
          <a:p>
            <a:r>
              <a:rPr lang="en-US" dirty="0" smtClean="0"/>
              <a:t>General Grant made plans to take </a:t>
            </a:r>
          </a:p>
          <a:p>
            <a:pPr marL="0" indent="0">
              <a:buNone/>
            </a:pPr>
            <a:r>
              <a:rPr lang="en-US" dirty="0" smtClean="0"/>
              <a:t>   Richmond, VA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4370"/>
            <a:ext cx="7772400" cy="1143000"/>
          </a:xfrm>
        </p:spPr>
        <p:txBody>
          <a:bodyPr/>
          <a:lstStyle/>
          <a:p>
            <a:r>
              <a:rPr lang="en-US" dirty="0" smtClean="0"/>
              <a:t>Last Stages of the Anaconda Plan</a:t>
            </a:r>
            <a:endParaRPr lang="en-US" dirty="0"/>
          </a:p>
        </p:txBody>
      </p:sp>
      <p:pic>
        <p:nvPicPr>
          <p:cNvPr id="2050" name="Picture 2" descr="http://www.sonofthesouth.net/union-generals/sherman/pictures/general-william-tecumseh-sher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981200" cy="241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7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5501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Fall of Atlanta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96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The most devastating loss was Gen. Sherman’s capture of the biggest Confederate city, Atlanta, GA.  which he ordered his troops to burn to the ground.</a:t>
            </a:r>
          </a:p>
          <a:p>
            <a:pPr eaLnBrk="1" hangingPunct="1"/>
            <a:r>
              <a:rPr lang="en-US" dirty="0" smtClean="0"/>
              <a:t>This victory helped Lincoln win re-election </a:t>
            </a:r>
          </a:p>
        </p:txBody>
      </p:sp>
      <p:pic>
        <p:nvPicPr>
          <p:cNvPr id="1026" name="Picture 2" descr="http://www.mortkunstler.com/product_images/837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340225" cy="342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Richmond, VA vs. Washington D.C.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00600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In the spring of 1864, Union’s Grant and Confederate’s Lee fought fiercely, mostly in the 90 miles between these two capital cities</a:t>
            </a:r>
          </a:p>
          <a:p>
            <a:pPr marL="609600" indent="-609600" eaLnBrk="1" hangingPunct="1"/>
            <a:r>
              <a:rPr lang="en-US" dirty="0" smtClean="0"/>
              <a:t>After a yearlong siege of Virginia, Grant captured and burned Confederate capital of Richmond, VA (March, 1865)</a:t>
            </a:r>
          </a:p>
          <a:p>
            <a:pPr marL="609600" indent="-609600" eaLnBrk="1" hangingPunct="1"/>
            <a:r>
              <a:rPr lang="en-US" dirty="0" smtClean="0"/>
              <a:t>The Rebels had little chance of winning:</a:t>
            </a:r>
          </a:p>
          <a:p>
            <a:pPr marL="990600" lvl="1" indent="-533400" eaLnBrk="1" hangingPunct="1"/>
            <a:r>
              <a:rPr lang="en-US" dirty="0" smtClean="0"/>
              <a:t>They were running out of food, weapons, ammunition, and medicine for the wounded</a:t>
            </a:r>
          </a:p>
          <a:p>
            <a:pPr marL="990600" lvl="1" indent="-533400" eaLnBrk="1" hangingPunct="1">
              <a:buFontTx/>
              <a:buNone/>
            </a:pPr>
            <a:endParaRPr lang="en-US" dirty="0" smtClean="0"/>
          </a:p>
          <a:p>
            <a:pPr marL="990600" lvl="1" indent="-5334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8392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Appomattox Courthouse: THE END!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After Richmond, VA fell, Robert E. Lee and his soldiers fled to the mountains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Confederates tried one last attack, but were unable to defeat the Union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 April 9, 1865, at Appomattox Courthouse in Virginia, General Lee surrendered to Ulysses Grant</a:t>
            </a:r>
          </a:p>
        </p:txBody>
      </p:sp>
      <p:pic>
        <p:nvPicPr>
          <p:cNvPr id="21508" name="Picture 5" descr="surr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066801"/>
            <a:ext cx="4354513" cy="280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Lincoln Assassinated 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865688"/>
          </a:xfrm>
        </p:spPr>
        <p:txBody>
          <a:bodyPr/>
          <a:lstStyle/>
          <a:p>
            <a:r>
              <a:rPr lang="en-US" dirty="0" smtClean="0"/>
              <a:t>During the war, there were many attempts on his life</a:t>
            </a:r>
          </a:p>
          <a:p>
            <a:r>
              <a:rPr lang="en-US" dirty="0" smtClean="0"/>
              <a:t>On April 14</a:t>
            </a:r>
            <a:r>
              <a:rPr lang="en-US" baseline="30000" dirty="0" smtClean="0"/>
              <a:t>th</a:t>
            </a:r>
            <a:r>
              <a:rPr lang="en-US" dirty="0" smtClean="0"/>
              <a:t>, while he was at a play, John Wilkes Booth successful shoots Lincoln</a:t>
            </a:r>
          </a:p>
          <a:p>
            <a:r>
              <a:rPr lang="en-US" dirty="0" smtClean="0"/>
              <a:t>He dies on April 15</a:t>
            </a:r>
            <a:r>
              <a:rPr lang="en-US" baseline="30000" dirty="0" smtClean="0"/>
              <a:t>th</a:t>
            </a:r>
            <a:r>
              <a:rPr lang="en-US" dirty="0" smtClean="0"/>
              <a:t> after fighting for his life overnight</a:t>
            </a:r>
          </a:p>
        </p:txBody>
      </p:sp>
      <p:pic>
        <p:nvPicPr>
          <p:cNvPr id="22532" name="Picture 5" descr="https://encrypted-tbn2.gstatic.com/images?q=tbn:ANd9GcSoixQ9Yx8IC38l47AqKCxNefgcq69EFZmUDYZ8mVPgMkeBk3j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71650"/>
            <a:ext cx="31242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Last “Battle” of the Civil War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The last battle of the Civil War was fought at </a:t>
            </a:r>
            <a:r>
              <a:rPr lang="en-US" dirty="0" err="1" smtClean="0"/>
              <a:t>Palmito</a:t>
            </a:r>
            <a:r>
              <a:rPr lang="en-US" dirty="0" smtClean="0"/>
              <a:t> Ranch, Texas on May 12, 1865 (yes, after the war is over)</a:t>
            </a:r>
          </a:p>
          <a:p>
            <a:pPr eaLnBrk="1" hangingPunct="1"/>
            <a:r>
              <a:rPr lang="en-US" dirty="0" smtClean="0"/>
              <a:t>This was one month after Lee surrendered at Appomattox and the war ended</a:t>
            </a:r>
          </a:p>
          <a:p>
            <a:pPr eaLnBrk="1" hangingPunct="1"/>
            <a:r>
              <a:rPr lang="en-US" dirty="0" smtClean="0"/>
              <a:t>Confederates won!</a:t>
            </a:r>
          </a:p>
          <a:p>
            <a:pPr eaLnBrk="1" hangingPunct="1"/>
            <a:r>
              <a:rPr lang="en-US" dirty="0" smtClean="0"/>
              <a:t>…But it didn’t count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23556" name="Picture 5" descr="Brownsville_T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7665" y="3886200"/>
            <a:ext cx="295053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Lincoln Assassination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800" b="1" u="sng" dirty="0" smtClean="0"/>
              <a:t>Step 1</a:t>
            </a:r>
            <a:r>
              <a:rPr lang="en-US" sz="2800" b="1" dirty="0" smtClean="0"/>
              <a:t>:</a:t>
            </a:r>
            <a:r>
              <a:rPr lang="en-US" sz="2800" dirty="0" smtClean="0"/>
              <a:t> Read “Who Killed Lincoln?”</a:t>
            </a:r>
          </a:p>
          <a:p>
            <a:r>
              <a:rPr lang="en-US" sz="2800" b="1" u="sng" dirty="0" smtClean="0"/>
              <a:t>Step 2</a:t>
            </a:r>
            <a:r>
              <a:rPr lang="en-US" sz="2800" b="1" dirty="0" smtClean="0"/>
              <a:t>:</a:t>
            </a:r>
            <a:r>
              <a:rPr lang="en-US" sz="2800" dirty="0" smtClean="0"/>
              <a:t> Analyze 1 document and 1 photograph from the event by completing the analysis worksheet (front and back)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u="sng" dirty="0" smtClean="0"/>
              <a:t>Step 3</a:t>
            </a:r>
            <a:r>
              <a:rPr lang="en-US" sz="2800" b="1" dirty="0" smtClean="0"/>
              <a:t>:</a:t>
            </a:r>
            <a:r>
              <a:rPr lang="en-US" sz="2800" dirty="0" smtClean="0"/>
              <a:t> Share findings about your document and photograph with your table</a:t>
            </a:r>
          </a:p>
          <a:p>
            <a:r>
              <a:rPr lang="en-US" sz="2800" b="1" u="sng" dirty="0" smtClean="0"/>
              <a:t>Step 4</a:t>
            </a:r>
            <a:r>
              <a:rPr lang="en-US" sz="2800" b="1" dirty="0" smtClean="0"/>
              <a:t>: </a:t>
            </a:r>
            <a:r>
              <a:rPr lang="en-US" sz="2800" dirty="0" smtClean="0"/>
              <a:t>Complete writing activity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3900" y="3352800"/>
          <a:ext cx="7696200" cy="1174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1</a:t>
                      </a:r>
                      <a:endParaRPr lang="en-US" sz="6600" dirty="0"/>
                    </a:p>
                  </a:txBody>
                  <a:tcPr marL="169101" marR="169101" marT="84551" marB="845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2</a:t>
                      </a:r>
                      <a:endParaRPr lang="en-US" sz="6600" dirty="0"/>
                    </a:p>
                  </a:txBody>
                  <a:tcPr marL="169101" marR="169101" marT="84551" marB="845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3</a:t>
                      </a:r>
                      <a:endParaRPr lang="en-US" sz="6600" dirty="0"/>
                    </a:p>
                  </a:txBody>
                  <a:tcPr marL="169101" marR="169101" marT="84551" marB="845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4</a:t>
                      </a:r>
                      <a:endParaRPr lang="en-US" sz="6600" dirty="0"/>
                    </a:p>
                  </a:txBody>
                  <a:tcPr marL="169101" marR="169101" marT="84551" marB="8455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467297"/>
      </p:ext>
    </p:extLst>
  </p:cSld>
  <p:clrMapOvr>
    <a:masterClrMapping/>
  </p:clrMapOvr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8589</TotalTime>
  <Words>385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Sakura</vt:lpstr>
      <vt:lpstr>The End of the Civil War </vt:lpstr>
      <vt:lpstr>Last Stages of the Anaconda Plan</vt:lpstr>
      <vt:lpstr>The Fall of Atlanta</vt:lpstr>
      <vt:lpstr>Richmond, VA vs. Washington D.C.</vt:lpstr>
      <vt:lpstr>Appomattox Courthouse: THE END!</vt:lpstr>
      <vt:lpstr>Lincoln Assassinated </vt:lpstr>
      <vt:lpstr>Last “Battle” of the Civil War</vt:lpstr>
      <vt:lpstr>Lincoln Assassination Activity</vt:lpstr>
    </vt:vector>
  </TitlesOfParts>
  <Company>FARO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Turning Points</dc:title>
  <dc:creator>NT_Admin</dc:creator>
  <cp:lastModifiedBy>Brame, Victoria L</cp:lastModifiedBy>
  <cp:revision>719</cp:revision>
  <cp:lastPrinted>1601-01-01T00:00:00Z</cp:lastPrinted>
  <dcterms:created xsi:type="dcterms:W3CDTF">2007-04-07T18:46:56Z</dcterms:created>
  <dcterms:modified xsi:type="dcterms:W3CDTF">2015-04-06T13:52:36Z</dcterms:modified>
</cp:coreProperties>
</file>