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5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0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2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2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4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4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4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4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6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5DC6-A2A9-4BCE-9422-5B776092A1EF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B4E95-E376-4971-99BB-42223BAC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1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109537"/>
            <a:ext cx="11420475" cy="6638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762" y="787400"/>
            <a:ext cx="29337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Positive Character Qualities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alibri" pitchFamily="34" charset="0"/>
              </a:rPr>
              <a:t>Write a sentence for each of the five IBMYP learner profile characteristics that Columbus exhibited in his life.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72537" y="787400"/>
            <a:ext cx="29337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Negative Character Deficits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Write a sentence for each of the five IBMYP learner profile characteristics that Columbus needed to develop in his life.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6699" y="5825132"/>
            <a:ext cx="40386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What </a:t>
            </a:r>
            <a:r>
              <a:rPr lang="en-US" b="1" dirty="0" smtClean="0">
                <a:latin typeface="Calibri" pitchFamily="34" charset="0"/>
              </a:rPr>
              <a:t>positive</a:t>
            </a:r>
            <a:r>
              <a:rPr lang="en-US" dirty="0" smtClean="0">
                <a:latin typeface="Calibri" pitchFamily="34" charset="0"/>
              </a:rPr>
              <a:t> character quality or qualities do you have in </a:t>
            </a:r>
            <a:r>
              <a:rPr lang="en-US" b="1" dirty="0" smtClean="0">
                <a:latin typeface="Calibri" pitchFamily="34" charset="0"/>
              </a:rPr>
              <a:t>common</a:t>
            </a:r>
            <a:r>
              <a:rPr lang="en-US" dirty="0" smtClean="0">
                <a:latin typeface="Calibri" pitchFamily="34" charset="0"/>
              </a:rPr>
              <a:t> with Christopher Columbus? </a:t>
            </a:r>
            <a:r>
              <a:rPr lang="en-US" dirty="0" smtClean="0">
                <a:latin typeface="Calibri" pitchFamily="34" charset="0"/>
              </a:rPr>
              <a:t>Explain.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295945">
            <a:off x="2779713" y="2975400"/>
            <a:ext cx="24511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Draw/label </a:t>
            </a:r>
            <a:r>
              <a:rPr lang="en-US" sz="1600" b="1" dirty="0" smtClean="0"/>
              <a:t>3 symbols of Columbus’s positive contributions </a:t>
            </a:r>
            <a:r>
              <a:rPr lang="en-US" sz="1600" dirty="0" smtClean="0"/>
              <a:t>to the world.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 rot="1248112">
            <a:off x="6986587" y="2975401"/>
            <a:ext cx="24511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Draw/label </a:t>
            </a:r>
            <a:r>
              <a:rPr lang="en-US" sz="1600" b="1" dirty="0" smtClean="0"/>
              <a:t>3 symbols of Columbus’s negative contributions </a:t>
            </a:r>
            <a:r>
              <a:rPr lang="en-US" sz="1600" dirty="0" smtClean="0"/>
              <a:t>to the world.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685834" y="4330700"/>
            <a:ext cx="2844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Add </a:t>
            </a:r>
            <a:r>
              <a:rPr lang="en-US" b="1" dirty="0" smtClean="0"/>
              <a:t>detail</a:t>
            </a:r>
            <a:r>
              <a:rPr lang="en-US" dirty="0" smtClean="0"/>
              <a:t> to Columbus’s head and face to show his positive and negative sides.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2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Brame, Victoria L</dc:creator>
  <cp:lastModifiedBy>Brame, Victoria L</cp:lastModifiedBy>
  <cp:revision>2</cp:revision>
  <dcterms:created xsi:type="dcterms:W3CDTF">2014-10-07T14:29:30Z</dcterms:created>
  <dcterms:modified xsi:type="dcterms:W3CDTF">2014-10-07T14:33:49Z</dcterms:modified>
</cp:coreProperties>
</file>