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7" r:id="rId3"/>
    <p:sldId id="278" r:id="rId4"/>
    <p:sldId id="257" r:id="rId5"/>
    <p:sldId id="264" r:id="rId6"/>
    <p:sldId id="265" r:id="rId7"/>
    <p:sldId id="266" r:id="rId8"/>
    <p:sldId id="270" r:id="rId9"/>
    <p:sldId id="267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C303BE-E3DA-4416-A344-E48A1982894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EA46FD-B12D-47F5-B8EC-88995B04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257800"/>
          </a:xfrm>
        </p:spPr>
        <p:txBody>
          <a:bodyPr>
            <a:normAutofit/>
          </a:bodyPr>
          <a:lstStyle/>
          <a:p>
            <a:r>
              <a:rPr lang="en-US" b="1" dirty="0"/>
              <a:t>What is the best conclusion that can be drawn </a:t>
            </a:r>
            <a:r>
              <a:rPr lang="en-US" b="1" dirty="0" smtClean="0"/>
              <a:t>from the excerpt below?</a:t>
            </a:r>
          </a:p>
          <a:p>
            <a:pPr marL="0" indent="0">
              <a:buNone/>
            </a:pPr>
            <a:r>
              <a:rPr lang="en-US" sz="2400" dirty="0" smtClean="0"/>
              <a:t>“I am perfectly aware of the difficulties that surround me…Had it been my destiny, I would infinitely have preferred the toils, privations, and perils of a soldier, to the duties of my present station.”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– Sam Houston, 1838 Inaugural Address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Texans wanted to continue the fight for independence.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Houston was uncertain about the future of Texas as a Republic.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Houston was willing to continuing fighting until the death.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Texans did not want to be a country – they wanted to be a state in the United States.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8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Manifest Destiny – the 19th-century belief that the expansion of the U.S. throughout the American continents was justified, inevitable, and God’s will (idea)</a:t>
            </a:r>
          </a:p>
          <a:p>
            <a:r>
              <a:rPr lang="en-US" sz="3600" dirty="0" smtClean="0"/>
              <a:t>Westward Expansion – the acquiring of land that ultimately lead to the growth of the United States (action/time period)</a:t>
            </a:r>
          </a:p>
          <a:p>
            <a:r>
              <a:rPr lang="en-US" sz="3600" dirty="0" smtClean="0"/>
              <a:t>Imperialism – extending your country’s power by any means necessary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Term first coined by John L. O’Sullivan in </a:t>
            </a:r>
            <a:r>
              <a:rPr lang="en-US" i="1" dirty="0" smtClean="0"/>
              <a:t>Democratic Review</a:t>
            </a:r>
            <a:r>
              <a:rPr lang="en-US" dirty="0" smtClean="0"/>
              <a:t>, July 1845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Reasons for this belief: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Sincere belief in democracy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Americans viewed the U.S. as a model for other nations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idea of Manifest Destiny was aligned with racist and imperialistic [extending your country’s power] ideas towards </a:t>
            </a:r>
            <a:r>
              <a:rPr lang="en-US" smtClean="0"/>
              <a:t>Native Americans and </a:t>
            </a:r>
            <a:r>
              <a:rPr lang="en-US" dirty="0" smtClean="0"/>
              <a:t>Mexicans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Tied to religion – “God wants our nation to Grow”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Less separation of church and state (government) during this time period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United States grew, so did the population</a:t>
            </a:r>
          </a:p>
          <a:p>
            <a:r>
              <a:rPr lang="en-US" dirty="0" smtClean="0"/>
              <a:t>In Texas, new/growing groups included…</a:t>
            </a:r>
          </a:p>
          <a:p>
            <a:pPr lvl="1"/>
            <a:r>
              <a:rPr lang="en-US" dirty="0" err="1" smtClean="0"/>
              <a:t>Tejanos</a:t>
            </a:r>
            <a:r>
              <a:rPr lang="en-US" dirty="0" smtClean="0"/>
              <a:t>: South Texas</a:t>
            </a:r>
          </a:p>
          <a:p>
            <a:pPr lvl="1"/>
            <a:r>
              <a:rPr lang="en-US" dirty="0" smtClean="0"/>
              <a:t>European immigrants (German, Czech, Irish, etc.): Central Texas</a:t>
            </a:r>
          </a:p>
          <a:p>
            <a:pPr lvl="1"/>
            <a:r>
              <a:rPr lang="en-US" dirty="0" smtClean="0"/>
              <a:t>American farmers from the South who brought slaves: East Texas</a:t>
            </a:r>
          </a:p>
          <a:p>
            <a:pPr marL="45720" indent="0">
              <a:buNone/>
            </a:pPr>
            <a:endParaRPr lang="en-US" b="1" dirty="0"/>
          </a:p>
          <a:p>
            <a:pPr marL="45720" indent="0">
              <a:buNone/>
            </a:pPr>
            <a:r>
              <a:rPr lang="en-US" b="1" dirty="0" smtClean="0"/>
              <a:t>Why did settlers avoid moving to West Texas?</a:t>
            </a:r>
          </a:p>
        </p:txBody>
      </p:sp>
    </p:spTree>
    <p:extLst>
      <p:ext uri="{BB962C8B-B14F-4D97-AF65-F5344CB8AC3E}">
        <p14:creationId xmlns:p14="http://schemas.microsoft.com/office/powerpoint/2010/main" val="108482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What are the possible outcomes of </a:t>
            </a:r>
            <a:r>
              <a:rPr lang="en-US" dirty="0" smtClean="0"/>
              <a:t>annexation to the United States?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War with Mexico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Assumption of Debts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Increased Trade with other countries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447800"/>
            <a:ext cx="38862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What is the relationship between </a:t>
            </a:r>
            <a:r>
              <a:rPr lang="en-US" dirty="0" smtClean="0"/>
              <a:t>Sam Houston and Mirabeau Lamar?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Agreed on all Republic policies 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Leaders of the TX Rangers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Had differing views on Republic policies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Served multiple terms as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6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Which statement best </a:t>
            </a:r>
            <a:r>
              <a:rPr lang="en-US" sz="3600" b="1" dirty="0" smtClean="0"/>
              <a:t>supports </a:t>
            </a:r>
            <a:r>
              <a:rPr lang="en-US" sz="3600" dirty="0" smtClean="0"/>
              <a:t>the idea of sectionalism?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Cotton is the most important resource in the United States, the North would perish without it.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The spreading of Americans to the West was inevitable.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The power of the United States lies in their unity.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Presidents are elected by the country, not by individual states.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33528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581400"/>
            <a:ext cx="5105400" cy="327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4267200"/>
            <a:ext cx="4038600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" y="2895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Progress – John </a:t>
            </a:r>
            <a:r>
              <a:rPr lang="en-US" sz="4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(1872)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Scene Investigation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581400"/>
            <a:ext cx="5105400" cy="327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4267200"/>
            <a:ext cx="4038600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105400" y="4267200"/>
            <a:ext cx="4038600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1165</TotalTime>
  <Words>393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Wingdings</vt:lpstr>
      <vt:lpstr>Wingdings 2</vt:lpstr>
      <vt:lpstr>Median</vt:lpstr>
      <vt:lpstr>Warm-up: </vt:lpstr>
      <vt:lpstr>Warm-up: </vt:lpstr>
      <vt:lpstr>Warm-up: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Vocabulary </vt:lpstr>
      <vt:lpstr>Reasons for Manifest Destiny</vt:lpstr>
      <vt:lpstr>Population Growth</vt:lpstr>
    </vt:vector>
  </TitlesOfParts>
  <Company>HD5100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HISD</dc:creator>
  <cp:lastModifiedBy>Keenan, Kathleen R</cp:lastModifiedBy>
  <cp:revision>16</cp:revision>
  <dcterms:created xsi:type="dcterms:W3CDTF">2014-03-03T14:53:27Z</dcterms:created>
  <dcterms:modified xsi:type="dcterms:W3CDTF">2015-01-27T15:31:45Z</dcterms:modified>
</cp:coreProperties>
</file>